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5"/>
  </p:sldMasterIdLst>
  <p:notesMasterIdLst>
    <p:notesMasterId r:id="rId34"/>
  </p:notesMasterIdLst>
  <p:handoutMasterIdLst>
    <p:handoutMasterId r:id="rId35"/>
  </p:handoutMasterIdLst>
  <p:sldIdLst>
    <p:sldId id="276" r:id="rId6"/>
    <p:sldId id="286" r:id="rId7"/>
    <p:sldId id="285" r:id="rId8"/>
    <p:sldId id="288" r:id="rId9"/>
    <p:sldId id="287" r:id="rId10"/>
    <p:sldId id="296" r:id="rId11"/>
    <p:sldId id="297" r:id="rId12"/>
    <p:sldId id="29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471"/>
    <a:srgbClr val="8B8B8B"/>
    <a:srgbClr val="09562C"/>
    <a:srgbClr val="C8C7B2"/>
    <a:srgbClr val="E95D0F"/>
    <a:srgbClr val="9DDCF9"/>
    <a:srgbClr val="EAEAEA"/>
    <a:srgbClr val="06626E"/>
    <a:srgbClr val="0C542A"/>
    <a:srgbClr val="408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4660"/>
  </p:normalViewPr>
  <p:slideViewPr>
    <p:cSldViewPr showGuides="1">
      <p:cViewPr>
        <p:scale>
          <a:sx n="100" d="100"/>
          <a:sy n="100" d="100"/>
        </p:scale>
        <p:origin x="-348" y="-72"/>
      </p:cViewPr>
      <p:guideLst>
        <p:guide orient="horz" pos="867"/>
        <p:guide orient="horz" pos="1415"/>
        <p:guide orient="horz" pos="3770"/>
        <p:guide orient="horz" pos="4201"/>
        <p:guide pos="5193"/>
        <p:guide pos="536"/>
        <p:guide/>
        <p:guide pos="4762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0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2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ojekt\Projekt\Data\Regnskabsdatabasen\Business%20Check\Business_check_2013\Svin\20140515boh_bc_svin_2013_figurer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sz="1800"/>
              <a:t>Omkostninger</a:t>
            </a:r>
            <a:r>
              <a:rPr lang="da-DK" sz="1800" baseline="0"/>
              <a:t> og indtægter pr. årsso </a:t>
            </a:r>
            <a:endParaRPr lang="da-DK" sz="180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1685729064888783E-2"/>
          <c:y val="0.13302220201198253"/>
          <c:w val="0.51200155181332263"/>
          <c:h val="0.72964012477163753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'Figurer sohold'!$A$16</c:f>
              <c:strCache>
                <c:ptCount val="1"/>
                <c:pt idx="0">
                  <c:v>Renter- og lejeomkostning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sohold'!$B$16:$C$16</c:f>
              <c:numCache>
                <c:formatCode>General</c:formatCode>
                <c:ptCount val="2"/>
                <c:pt idx="0" formatCode="#,##0">
                  <c:v>513.5878380559202</c:v>
                </c:pt>
              </c:numCache>
            </c:numRef>
          </c:val>
        </c:ser>
        <c:ser>
          <c:idx val="4"/>
          <c:order val="1"/>
          <c:tx>
            <c:strRef>
              <c:f>'Figurer sohold'!$A$17</c:f>
              <c:strCache>
                <c:ptCount val="1"/>
                <c:pt idx="0">
                  <c:v>Afskrivninger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sohold'!$B$17:$C$17</c:f>
              <c:numCache>
                <c:formatCode>General</c:formatCode>
                <c:ptCount val="2"/>
                <c:pt idx="0" formatCode="#,##0">
                  <c:v>711.35616438356169</c:v>
                </c:pt>
              </c:numCache>
            </c:numRef>
          </c:val>
        </c:ser>
        <c:ser>
          <c:idx val="3"/>
          <c:order val="2"/>
          <c:tx>
            <c:strRef>
              <c:f>'Figurer sohold'!$A$18</c:f>
              <c:strCache>
                <c:ptCount val="1"/>
                <c:pt idx="0">
                  <c:v>Energi, vedligehold og diverse</c:v>
                </c:pt>
              </c:strCache>
            </c:strRef>
          </c:tx>
          <c:spPr>
            <a:solidFill>
              <a:srgbClr val="EDEA64"/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sohold'!$B$18:$C$18</c:f>
              <c:numCache>
                <c:formatCode>General</c:formatCode>
                <c:ptCount val="2"/>
                <c:pt idx="0" formatCode="#,##0">
                  <c:v>858.87671232876698</c:v>
                </c:pt>
              </c:numCache>
            </c:numRef>
          </c:val>
        </c:ser>
        <c:ser>
          <c:idx val="2"/>
          <c:order val="3"/>
          <c:tx>
            <c:strRef>
              <c:f>'Figurer sohold'!$A$19</c:f>
              <c:strCache>
                <c:ptCount val="1"/>
                <c:pt idx="0">
                  <c:v>Arbejdsomk.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sohold'!$B$19:$C$19</c:f>
              <c:numCache>
                <c:formatCode>General</c:formatCode>
                <c:ptCount val="2"/>
                <c:pt idx="0" formatCode="#,##0">
                  <c:v>1422.3698630136987</c:v>
                </c:pt>
              </c:numCache>
            </c:numRef>
          </c:val>
        </c:ser>
        <c:ser>
          <c:idx val="1"/>
          <c:order val="4"/>
          <c:tx>
            <c:strRef>
              <c:f>'Figurer sohold'!$A$20</c:f>
              <c:strCache>
                <c:ptCount val="1"/>
                <c:pt idx="0">
                  <c:v>Dyrlæge, medicin, avl og diverse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sohold'!$B$20:$C$20</c:f>
              <c:numCache>
                <c:formatCode>General</c:formatCode>
                <c:ptCount val="2"/>
                <c:pt idx="0" formatCode="#,##0">
                  <c:v>811.73972602739718</c:v>
                </c:pt>
              </c:numCache>
            </c:numRef>
          </c:val>
        </c:ser>
        <c:ser>
          <c:idx val="0"/>
          <c:order val="5"/>
          <c:tx>
            <c:strRef>
              <c:f>'Figurer sohold'!$A$21</c:f>
              <c:strCache>
                <c:ptCount val="1"/>
                <c:pt idx="0">
                  <c:v>Foder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 algn="ctr">
                  <a:defRPr lang="da-DK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sohold'!$B$21:$C$21</c:f>
              <c:numCache>
                <c:formatCode>General</c:formatCode>
                <c:ptCount val="2"/>
                <c:pt idx="0" formatCode="#,##0">
                  <c:v>3403.7671232876714</c:v>
                </c:pt>
              </c:numCache>
            </c:numRef>
          </c:val>
        </c:ser>
        <c:ser>
          <c:idx val="7"/>
          <c:order val="6"/>
          <c:tx>
            <c:strRef>
              <c:f>'Figurer sohold'!$A$22</c:f>
              <c:strCache>
                <c:ptCount val="1"/>
                <c:pt idx="0">
                  <c:v>Besætningsforskydning og andre landbrugsindtægter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sohold'!$B$22:$C$22</c:f>
              <c:numCache>
                <c:formatCode>#,##0</c:formatCode>
                <c:ptCount val="2"/>
                <c:pt idx="1">
                  <c:v>169.83561643835617</c:v>
                </c:pt>
              </c:numCache>
            </c:numRef>
          </c:val>
        </c:ser>
        <c:ser>
          <c:idx val="6"/>
          <c:order val="7"/>
          <c:tx>
            <c:strRef>
              <c:f>'Figurer sohold'!$A$23</c:f>
              <c:strCache>
                <c:ptCount val="1"/>
                <c:pt idx="0">
                  <c:v>Salg og køb af grise, netto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sohold'!$B$23:$C$23</c:f>
              <c:numCache>
                <c:formatCode>#,##0</c:formatCode>
                <c:ptCount val="2"/>
                <c:pt idx="1">
                  <c:v>7487.5068493150684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004864"/>
        <c:axId val="108006400"/>
      </c:barChart>
      <c:lineChart>
        <c:grouping val="standard"/>
        <c:varyColors val="0"/>
        <c:ser>
          <c:idx val="8"/>
          <c:order val="8"/>
          <c:tx>
            <c:strRef>
              <c:f>'Figurer sohold'!$A$24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" sourceLinked="0"/>
            <c:spPr>
              <a:noFill/>
              <a:effectLst>
                <a:outerShdw sx="1000" sy="1000" algn="ctr" rotWithShape="0">
                  <a:srgbClr val="000000"/>
                </a:outerShdw>
              </a:effectLst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sohold'!$B$14:$C$15</c:f>
              <c:multiLvlStrCache>
                <c:ptCount val="2"/>
                <c:lvl>
                  <c:pt idx="0">
                    <c:v>Omkostninger</c:v>
                  </c:pt>
                  <c:pt idx="1">
                    <c:v>Indtægter</c:v>
                  </c:pt>
                </c:lvl>
                <c:lvl>
                  <c:pt idx="0">
                    <c:v>Sohold 7 kg</c:v>
                  </c:pt>
                </c:lvl>
              </c:multiLvlStrCache>
            </c:multiLvlStrRef>
          </c:cat>
          <c:val>
            <c:numRef>
              <c:f>'Figurer sohold'!$B$24:$C$24</c:f>
              <c:numCache>
                <c:formatCode>#,##0</c:formatCode>
                <c:ptCount val="2"/>
                <c:pt idx="0">
                  <c:v>7721.6974270970168</c:v>
                </c:pt>
                <c:pt idx="1">
                  <c:v>7657.3424657534242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04864"/>
        <c:axId val="108006400"/>
      </c:lineChart>
      <c:catAx>
        <c:axId val="108004864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006400"/>
        <c:crosses val="autoZero"/>
        <c:auto val="1"/>
        <c:lblAlgn val="ctr"/>
        <c:lblOffset val="100"/>
        <c:noMultiLvlLbl val="0"/>
      </c:catAx>
      <c:valAx>
        <c:axId val="10800640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 pr. </a:t>
                </a:r>
                <a:r>
                  <a:rPr lang="da-DK" baseline="0"/>
                  <a:t>årsso</a:t>
                </a:r>
                <a:endParaRPr lang="da-DK"/>
              </a:p>
            </c:rich>
          </c:tx>
          <c:layout>
            <c:manualLayout>
              <c:xMode val="edge"/>
              <c:yMode val="edge"/>
              <c:x val="1.0660457635159824E-2"/>
              <c:y val="0.3763043047202065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800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434023779728775"/>
          <c:y val="0.13764569619454248"/>
          <c:w val="0.35642993686489244"/>
          <c:h val="0.84339865958648119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a-DK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baseline="0"/>
              <a:t>Hovede</a:t>
            </a:r>
            <a:r>
              <a:rPr lang="da-DK"/>
              <a:t>lementerne i fremstillingsprisen på 30 kg smågrise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0660940144682026E-2"/>
          <c:y val="0.14465464714106999"/>
          <c:w val="0.37771153408973485"/>
          <c:h val="0.855345352858929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'Figurer sohold (3)'!$AD$73</c:f>
              <c:strCache>
                <c:ptCount val="1"/>
                <c:pt idx="0">
                  <c:v>Køb/salg af avlsdyr, besætningsforskydning og andre indtægter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(3)'!$AE$73:$AF$73</c:f>
              <c:numCache>
                <c:formatCode>0</c:formatCode>
                <c:ptCount val="2"/>
                <c:pt idx="0">
                  <c:v>-16.236779808442595</c:v>
                </c:pt>
                <c:pt idx="1">
                  <c:v>-6.3958975817809929</c:v>
                </c:pt>
              </c:numCache>
            </c:numRef>
          </c:val>
        </c:ser>
        <c:ser>
          <c:idx val="1"/>
          <c:order val="1"/>
          <c:tx>
            <c:strRef>
              <c:f>'Figurer sohold (3)'!$AD$74</c:f>
              <c:strCache>
                <c:ptCount val="1"/>
                <c:pt idx="0">
                  <c:v>Foder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(3)'!$AE$74:$AF$74</c:f>
              <c:numCache>
                <c:formatCode>0</c:formatCode>
                <c:ptCount val="2"/>
                <c:pt idx="0">
                  <c:v>217.24079368917097</c:v>
                </c:pt>
                <c:pt idx="1">
                  <c:v>234.95948842669796</c:v>
                </c:pt>
              </c:numCache>
            </c:numRef>
          </c:val>
        </c:ser>
        <c:ser>
          <c:idx val="2"/>
          <c:order val="2"/>
          <c:tx>
            <c:strRef>
              <c:f>'Figurer sohold (3)'!$AD$75</c:f>
              <c:strCache>
                <c:ptCount val="1"/>
                <c:pt idx="0">
                  <c:v>Dyrlæge, medicin, avl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(3)'!$AE$75:$AF$75</c:f>
              <c:numCache>
                <c:formatCode>0</c:formatCode>
                <c:ptCount val="2"/>
                <c:pt idx="0">
                  <c:v>34.87504384786785</c:v>
                </c:pt>
                <c:pt idx="1">
                  <c:v>38.306942021658031</c:v>
                </c:pt>
              </c:numCache>
            </c:numRef>
          </c:val>
        </c:ser>
        <c:ser>
          <c:idx val="3"/>
          <c:order val="3"/>
          <c:tx>
            <c:strRef>
              <c:f>'Figurer sohold (3)'!$AD$76</c:f>
              <c:strCache>
                <c:ptCount val="1"/>
                <c:pt idx="0">
                  <c:v>Energi, vedligehold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(3)'!$AE$76:$AF$76</c:f>
              <c:numCache>
                <c:formatCode>0</c:formatCode>
                <c:ptCount val="2"/>
                <c:pt idx="0">
                  <c:v>39.791004251362949</c:v>
                </c:pt>
                <c:pt idx="1">
                  <c:v>44.678546991896724</c:v>
                </c:pt>
              </c:numCache>
            </c:numRef>
          </c:val>
        </c:ser>
        <c:ser>
          <c:idx val="4"/>
          <c:order val="4"/>
          <c:tx>
            <c:strRef>
              <c:f>'Figurer sohold (3)'!$AD$77</c:f>
              <c:strCache>
                <c:ptCount val="1"/>
                <c:pt idx="0">
                  <c:v>Arbejdsomkostninger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(3)'!$AE$77:$AF$77</c:f>
              <c:numCache>
                <c:formatCode>0</c:formatCode>
                <c:ptCount val="2"/>
                <c:pt idx="0">
                  <c:v>56.153210521216621</c:v>
                </c:pt>
                <c:pt idx="1">
                  <c:v>64.617768307016703</c:v>
                </c:pt>
              </c:numCache>
            </c:numRef>
          </c:val>
        </c:ser>
        <c:ser>
          <c:idx val="5"/>
          <c:order val="5"/>
          <c:tx>
            <c:strRef>
              <c:f>'Figurer sohold (3)'!$AD$78</c:f>
              <c:strCache>
                <c:ptCount val="1"/>
                <c:pt idx="0">
                  <c:v>Renter, leje og afskrivninger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(3)'!$AE$78:$AF$78</c:f>
              <c:numCache>
                <c:formatCode>0</c:formatCode>
                <c:ptCount val="2"/>
                <c:pt idx="0">
                  <c:v>50.593983662176477</c:v>
                </c:pt>
                <c:pt idx="1">
                  <c:v>58.473324687151816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771968"/>
        <c:axId val="108802432"/>
      </c:barChart>
      <c:lineChart>
        <c:grouping val="standard"/>
        <c:varyColors val="0"/>
        <c:ser>
          <c:idx val="6"/>
          <c:order val="6"/>
          <c:tx>
            <c:strRef>
              <c:f>'Figurer sohold (3)'!$AD$79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376253421370144E-2"/>
                  <c:y val="-5.5394786178043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(3)'!$AE$72:$AF$72</c:f>
              <c:strCache>
                <c:ptCount val="2"/>
                <c:pt idx="0">
                  <c:v>30 kg - bedste 25 %</c:v>
                </c:pt>
                <c:pt idx="1">
                  <c:v>30 kg - resten</c:v>
                </c:pt>
              </c:strCache>
            </c:strRef>
          </c:cat>
          <c:val>
            <c:numRef>
              <c:f>'Figurer sohold (3)'!$AE$79:$AF$79</c:f>
              <c:numCache>
                <c:formatCode>0</c:formatCode>
                <c:ptCount val="2"/>
                <c:pt idx="0">
                  <c:v>382.41725616335225</c:v>
                </c:pt>
                <c:pt idx="1">
                  <c:v>434.64017285264026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771968"/>
        <c:axId val="108802432"/>
      </c:lineChart>
      <c:catAx>
        <c:axId val="1087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802432"/>
        <c:crosses val="autoZero"/>
        <c:auto val="1"/>
        <c:lblAlgn val="ctr"/>
        <c:lblOffset val="100"/>
        <c:noMultiLvlLbl val="0"/>
      </c:catAx>
      <c:valAx>
        <c:axId val="10880243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</a:t>
                </a:r>
                <a:r>
                  <a:rPr lang="da-DK" baseline="0"/>
                  <a:t> pr. produceret smågris</a:t>
                </a:r>
                <a:endParaRPr lang="da-DK"/>
              </a:p>
            </c:rich>
          </c:tx>
          <c:layout>
            <c:manualLayout>
              <c:xMode val="edge"/>
              <c:yMode val="edge"/>
              <c:x val="1.4309132618265242E-2"/>
              <c:y val="0.4109455326348668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8771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683257899849131"/>
          <c:y val="0.21073490813648293"/>
          <c:w val="0.47517838688615321"/>
          <c:h val="0.77814732869135173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da-DK"/>
              <a:t>Fremstillingspris pr. 30 kg smågris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516519874292981E-2"/>
          <c:y val="0.11803078845445321"/>
          <c:w val="0.87328380764932501"/>
          <c:h val="0.816410425906678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'Figurer sohold (2)'!$D$1</c:f>
              <c:strCache>
                <c:ptCount val="1"/>
                <c:pt idx="0">
                  <c:v>Sohold 30 kg (under 500 søer)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'Figurer sohold (2)'!$F$2:$F$124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(2)'!$D$2:$D$124</c:f>
              <c:numCache>
                <c:formatCode>0</c:formatCode>
                <c:ptCount val="123"/>
                <c:pt idx="0">
                  <c:v>337.6056338028169</c:v>
                </c:pt>
                <c:pt idx="1">
                  <c:v>338.02867383512546</c:v>
                </c:pt>
                <c:pt idx="2">
                  <c:v>352.65432098765433</c:v>
                </c:pt>
                <c:pt idx="3">
                  <c:v>355.09316770186336</c:v>
                </c:pt>
                <c:pt idx="4">
                  <c:v>355.76923076923077</c:v>
                </c:pt>
                <c:pt idx="5">
                  <c:v>363.30560095082461</c:v>
                </c:pt>
                <c:pt idx="6">
                  <c:v>364.04929577464793</c:v>
                </c:pt>
                <c:pt idx="7">
                  <c:v>365.51948051948051</c:v>
                </c:pt>
                <c:pt idx="8">
                  <c:v>367.34545454545457</c:v>
                </c:pt>
                <c:pt idx="9">
                  <c:v>371.85454545454547</c:v>
                </c:pt>
                <c:pt idx="10">
                  <c:v>373.01724137931035</c:v>
                </c:pt>
                <c:pt idx="11">
                  <c:v>374.32142857142856</c:v>
                </c:pt>
                <c:pt idx="12">
                  <c:v>375.19354838709677</c:v>
                </c:pt>
                <c:pt idx="13">
                  <c:v>375.9666666666667</c:v>
                </c:pt>
                <c:pt idx="14">
                  <c:v>379.52298511860914</c:v>
                </c:pt>
                <c:pt idx="15">
                  <c:v>381.22977346278316</c:v>
                </c:pt>
                <c:pt idx="16">
                  <c:v>381.86544342507642</c:v>
                </c:pt>
                <c:pt idx="17">
                  <c:v>383.75451263537906</c:v>
                </c:pt>
                <c:pt idx="18">
                  <c:v>391.1320754716981</c:v>
                </c:pt>
                <c:pt idx="19">
                  <c:v>391.40410958904107</c:v>
                </c:pt>
                <c:pt idx="20">
                  <c:v>392.12543554006965</c:v>
                </c:pt>
                <c:pt idx="21">
                  <c:v>393.77118644067798</c:v>
                </c:pt>
                <c:pt idx="22">
                  <c:v>394.72560975609758</c:v>
                </c:pt>
                <c:pt idx="23">
                  <c:v>399.25423728813558</c:v>
                </c:pt>
                <c:pt idx="24">
                  <c:v>399.65277777777777</c:v>
                </c:pt>
                <c:pt idx="25">
                  <c:v>402.91666666666669</c:v>
                </c:pt>
                <c:pt idx="26">
                  <c:v>403.80769230769232</c:v>
                </c:pt>
                <c:pt idx="27">
                  <c:v>406.74825174825168</c:v>
                </c:pt>
                <c:pt idx="28">
                  <c:v>406.77852348993287</c:v>
                </c:pt>
                <c:pt idx="29">
                  <c:v>408.14569536423841</c:v>
                </c:pt>
                <c:pt idx="30">
                  <c:v>413.40501792114696</c:v>
                </c:pt>
                <c:pt idx="31">
                  <c:v>413.44569288389511</c:v>
                </c:pt>
                <c:pt idx="32">
                  <c:v>413.50168350168349</c:v>
                </c:pt>
                <c:pt idx="33">
                  <c:v>414.53947368421058</c:v>
                </c:pt>
                <c:pt idx="34">
                  <c:v>414.66898954703834</c:v>
                </c:pt>
                <c:pt idx="35">
                  <c:v>414.78260869565219</c:v>
                </c:pt>
                <c:pt idx="36">
                  <c:v>417.00421940928271</c:v>
                </c:pt>
                <c:pt idx="37">
                  <c:v>417.30627306273055</c:v>
                </c:pt>
                <c:pt idx="38">
                  <c:v>418.90784982935156</c:v>
                </c:pt>
                <c:pt idx="39">
                  <c:v>419.00621118012418</c:v>
                </c:pt>
                <c:pt idx="40">
                  <c:v>419.03654485049833</c:v>
                </c:pt>
                <c:pt idx="41">
                  <c:v>419.5424836601307</c:v>
                </c:pt>
                <c:pt idx="42">
                  <c:v>420.54662379421217</c:v>
                </c:pt>
                <c:pt idx="43">
                  <c:v>420.72289156626499</c:v>
                </c:pt>
                <c:pt idx="44">
                  <c:v>421.96078431372547</c:v>
                </c:pt>
                <c:pt idx="45">
                  <c:v>422.58865248226954</c:v>
                </c:pt>
                <c:pt idx="46">
                  <c:v>424.72668810289389</c:v>
                </c:pt>
                <c:pt idx="47">
                  <c:v>425.06535947712416</c:v>
                </c:pt>
                <c:pt idx="48">
                  <c:v>425.40740740740739</c:v>
                </c:pt>
                <c:pt idx="49">
                  <c:v>426.41843971631204</c:v>
                </c:pt>
                <c:pt idx="50">
                  <c:v>426.75241157556269</c:v>
                </c:pt>
                <c:pt idx="51">
                  <c:v>428.33087934560331</c:v>
                </c:pt>
                <c:pt idx="52">
                  <c:v>429.36842105263156</c:v>
                </c:pt>
                <c:pt idx="53">
                  <c:v>430.30405405405401</c:v>
                </c:pt>
                <c:pt idx="54">
                  <c:v>430.41811846689893</c:v>
                </c:pt>
                <c:pt idx="55">
                  <c:v>430.7299270072993</c:v>
                </c:pt>
                <c:pt idx="56">
                  <c:v>432.08609271523181</c:v>
                </c:pt>
                <c:pt idx="57">
                  <c:v>435.84126984126982</c:v>
                </c:pt>
                <c:pt idx="58">
                  <c:v>435.93856655290102</c:v>
                </c:pt>
                <c:pt idx="59">
                  <c:v>436.12647374062169</c:v>
                </c:pt>
                <c:pt idx="60">
                  <c:v>436.83848797250857</c:v>
                </c:pt>
                <c:pt idx="61">
                  <c:v>437.36607142857144</c:v>
                </c:pt>
                <c:pt idx="62">
                  <c:v>437.91519434628975</c:v>
                </c:pt>
                <c:pt idx="63">
                  <c:v>439.14675767918089</c:v>
                </c:pt>
                <c:pt idx="64">
                  <c:v>441.04377104377107</c:v>
                </c:pt>
                <c:pt idx="65">
                  <c:v>441.05431309904151</c:v>
                </c:pt>
                <c:pt idx="66">
                  <c:v>441.54385964912285</c:v>
                </c:pt>
                <c:pt idx="67">
                  <c:v>442.5</c:v>
                </c:pt>
                <c:pt idx="68">
                  <c:v>442.61324041811849</c:v>
                </c:pt>
                <c:pt idx="69">
                  <c:v>442.97491039426529</c:v>
                </c:pt>
                <c:pt idx="70">
                  <c:v>447.24806201550388</c:v>
                </c:pt>
                <c:pt idx="71">
                  <c:v>447.96226415094338</c:v>
                </c:pt>
                <c:pt idx="72">
                  <c:v>448.23970037453182</c:v>
                </c:pt>
                <c:pt idx="73">
                  <c:v>448.90625</c:v>
                </c:pt>
                <c:pt idx="74">
                  <c:v>449.27868852459017</c:v>
                </c:pt>
                <c:pt idx="75">
                  <c:v>449.38848920863308</c:v>
                </c:pt>
                <c:pt idx="76">
                  <c:v>449.50819672131149</c:v>
                </c:pt>
                <c:pt idx="77">
                  <c:v>449.73684210526312</c:v>
                </c:pt>
                <c:pt idx="78">
                  <c:v>450.98976109215016</c:v>
                </c:pt>
                <c:pt idx="79">
                  <c:v>452.27848101265823</c:v>
                </c:pt>
                <c:pt idx="80">
                  <c:v>454</c:v>
                </c:pt>
                <c:pt idx="81">
                  <c:v>454.75</c:v>
                </c:pt>
                <c:pt idx="82">
                  <c:v>454.94661921708183</c:v>
                </c:pt>
                <c:pt idx="83">
                  <c:v>455.66666666666663</c:v>
                </c:pt>
                <c:pt idx="84">
                  <c:v>461.73913043478262</c:v>
                </c:pt>
                <c:pt idx="85">
                  <c:v>461.78181818181821</c:v>
                </c:pt>
                <c:pt idx="86">
                  <c:v>462.06489675516224</c:v>
                </c:pt>
                <c:pt idx="87">
                  <c:v>462.74576271186442</c:v>
                </c:pt>
                <c:pt idx="88">
                  <c:v>462.90419161676652</c:v>
                </c:pt>
                <c:pt idx="89">
                  <c:v>463.19148936170211</c:v>
                </c:pt>
                <c:pt idx="90">
                  <c:v>464.29577464788736</c:v>
                </c:pt>
                <c:pt idx="91">
                  <c:v>464.52380952380952</c:v>
                </c:pt>
                <c:pt idx="92">
                  <c:v>469.15540540540536</c:v>
                </c:pt>
                <c:pt idx="93">
                  <c:v>469.45945945945948</c:v>
                </c:pt>
                <c:pt idx="94">
                  <c:v>469.4736842105263</c:v>
                </c:pt>
                <c:pt idx="95">
                  <c:v>471.31355932203383</c:v>
                </c:pt>
                <c:pt idx="96">
                  <c:v>472.04301075268819</c:v>
                </c:pt>
                <c:pt idx="97">
                  <c:v>472.12624584717605</c:v>
                </c:pt>
                <c:pt idx="98">
                  <c:v>475.87360594795541</c:v>
                </c:pt>
                <c:pt idx="99">
                  <c:v>479.82758620689651</c:v>
                </c:pt>
                <c:pt idx="100">
                  <c:v>480.91954022988506</c:v>
                </c:pt>
                <c:pt idx="101">
                  <c:v>482.52408841866617</c:v>
                </c:pt>
                <c:pt idx="102">
                  <c:v>483.97849462365593</c:v>
                </c:pt>
                <c:pt idx="103">
                  <c:v>484.9387755102041</c:v>
                </c:pt>
                <c:pt idx="104">
                  <c:v>485.04702194357372</c:v>
                </c:pt>
                <c:pt idx="105">
                  <c:v>485.55133079847906</c:v>
                </c:pt>
                <c:pt idx="106">
                  <c:v>485.78861788617888</c:v>
                </c:pt>
                <c:pt idx="107">
                  <c:v>485.9591836734694</c:v>
                </c:pt>
                <c:pt idx="108">
                  <c:v>490.92936802973975</c:v>
                </c:pt>
                <c:pt idx="109">
                  <c:v>494.77443609022555</c:v>
                </c:pt>
                <c:pt idx="110">
                  <c:v>496.1391373484397</c:v>
                </c:pt>
                <c:pt idx="111">
                  <c:v>500.98765432098759</c:v>
                </c:pt>
                <c:pt idx="112">
                  <c:v>502.61603375527426</c:v>
                </c:pt>
                <c:pt idx="113">
                  <c:v>503.54330708661422</c:v>
                </c:pt>
                <c:pt idx="114">
                  <c:v>504.80851063829783</c:v>
                </c:pt>
                <c:pt idx="115">
                  <c:v>509.99999999999994</c:v>
                </c:pt>
                <c:pt idx="116">
                  <c:v>515.49815498154976</c:v>
                </c:pt>
                <c:pt idx="117">
                  <c:v>529.82456140350871</c:v>
                </c:pt>
                <c:pt idx="118">
                  <c:v>531.13475177304963</c:v>
                </c:pt>
                <c:pt idx="119">
                  <c:v>532.45421245421244</c:v>
                </c:pt>
                <c:pt idx="120">
                  <c:v>571.36585365853659</c:v>
                </c:pt>
                <c:pt idx="121">
                  <c:v>587.7470355731225</c:v>
                </c:pt>
                <c:pt idx="122">
                  <c:v>608.10924369747897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(2)'!$G$1</c:f>
              <c:strCache>
                <c:ptCount val="1"/>
                <c:pt idx="0">
                  <c:v>Sohold 30 kg (over 500 søer)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'Figurer sohold (2)'!$I$2:$I$121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(2)'!$G$2:$G$121</c:f>
              <c:numCache>
                <c:formatCode>0</c:formatCode>
                <c:ptCount val="120"/>
                <c:pt idx="0">
                  <c:v>326.83168316831683</c:v>
                </c:pt>
                <c:pt idx="1">
                  <c:v>328.4406779661017</c:v>
                </c:pt>
                <c:pt idx="2">
                  <c:v>330.46263345195729</c:v>
                </c:pt>
                <c:pt idx="3">
                  <c:v>337.68996960486322</c:v>
                </c:pt>
                <c:pt idx="4">
                  <c:v>339.04059040590403</c:v>
                </c:pt>
                <c:pt idx="5">
                  <c:v>345.37216828478967</c:v>
                </c:pt>
                <c:pt idx="6">
                  <c:v>347.77777777777783</c:v>
                </c:pt>
                <c:pt idx="7">
                  <c:v>350.11363636363637</c:v>
                </c:pt>
                <c:pt idx="8">
                  <c:v>355.98070739549837</c:v>
                </c:pt>
                <c:pt idx="9">
                  <c:v>358.23920265780725</c:v>
                </c:pt>
                <c:pt idx="10">
                  <c:v>360.94395280235989</c:v>
                </c:pt>
                <c:pt idx="11">
                  <c:v>361.52380952380952</c:v>
                </c:pt>
                <c:pt idx="12">
                  <c:v>365.7361963190184</c:v>
                </c:pt>
                <c:pt idx="13">
                  <c:v>370.1766784452297</c:v>
                </c:pt>
                <c:pt idx="14">
                  <c:v>370.80291970802921</c:v>
                </c:pt>
                <c:pt idx="15">
                  <c:v>372.89308176100627</c:v>
                </c:pt>
                <c:pt idx="16">
                  <c:v>374.02061855670098</c:v>
                </c:pt>
                <c:pt idx="17">
                  <c:v>374.63333333333333</c:v>
                </c:pt>
                <c:pt idx="18">
                  <c:v>374.68503937007875</c:v>
                </c:pt>
                <c:pt idx="19">
                  <c:v>375.38461538461536</c:v>
                </c:pt>
                <c:pt idx="20">
                  <c:v>375.64189189189187</c:v>
                </c:pt>
                <c:pt idx="21">
                  <c:v>376.60899653979243</c:v>
                </c:pt>
                <c:pt idx="22">
                  <c:v>378.0385852090032</c:v>
                </c:pt>
                <c:pt idx="23">
                  <c:v>378.15028901734104</c:v>
                </c:pt>
                <c:pt idx="24">
                  <c:v>379.73509933774835</c:v>
                </c:pt>
                <c:pt idx="25">
                  <c:v>379.84472049689435</c:v>
                </c:pt>
                <c:pt idx="26">
                  <c:v>380</c:v>
                </c:pt>
                <c:pt idx="27">
                  <c:v>380.10380622837368</c:v>
                </c:pt>
                <c:pt idx="28">
                  <c:v>381.71339563862927</c:v>
                </c:pt>
                <c:pt idx="29">
                  <c:v>381.73770491803276</c:v>
                </c:pt>
                <c:pt idx="30">
                  <c:v>384.33898305084745</c:v>
                </c:pt>
                <c:pt idx="31">
                  <c:v>384.70588235294116</c:v>
                </c:pt>
                <c:pt idx="32">
                  <c:v>384.84848484848487</c:v>
                </c:pt>
                <c:pt idx="33">
                  <c:v>386.24223602484471</c:v>
                </c:pt>
                <c:pt idx="34">
                  <c:v>386.66447788075493</c:v>
                </c:pt>
                <c:pt idx="35">
                  <c:v>388.95270270270271</c:v>
                </c:pt>
                <c:pt idx="36">
                  <c:v>389.8828125</c:v>
                </c:pt>
                <c:pt idx="37">
                  <c:v>391.37931034482762</c:v>
                </c:pt>
                <c:pt idx="38">
                  <c:v>391.48606811145515</c:v>
                </c:pt>
                <c:pt idx="39">
                  <c:v>392.67857142857139</c:v>
                </c:pt>
                <c:pt idx="40">
                  <c:v>392.72425249169436</c:v>
                </c:pt>
                <c:pt idx="41">
                  <c:v>393.49214752073408</c:v>
                </c:pt>
                <c:pt idx="42">
                  <c:v>393.68613138686135</c:v>
                </c:pt>
                <c:pt idx="43">
                  <c:v>394.06557377049182</c:v>
                </c:pt>
                <c:pt idx="44">
                  <c:v>394.47674418604657</c:v>
                </c:pt>
                <c:pt idx="45">
                  <c:v>394.82200647249192</c:v>
                </c:pt>
                <c:pt idx="46">
                  <c:v>395.31986531986536</c:v>
                </c:pt>
                <c:pt idx="47">
                  <c:v>396.02693602693603</c:v>
                </c:pt>
                <c:pt idx="48">
                  <c:v>396.07692307692309</c:v>
                </c:pt>
                <c:pt idx="49">
                  <c:v>396.72489082969435</c:v>
                </c:pt>
                <c:pt idx="50">
                  <c:v>398.86363636363637</c:v>
                </c:pt>
                <c:pt idx="51">
                  <c:v>399.16955017301041</c:v>
                </c:pt>
                <c:pt idx="52">
                  <c:v>399.19161676646712</c:v>
                </c:pt>
                <c:pt idx="53">
                  <c:v>399.34375</c:v>
                </c:pt>
                <c:pt idx="54">
                  <c:v>400.45627376425853</c:v>
                </c:pt>
                <c:pt idx="55">
                  <c:v>401.0223642172524</c:v>
                </c:pt>
                <c:pt idx="56">
                  <c:v>402.71186440677968</c:v>
                </c:pt>
                <c:pt idx="57">
                  <c:v>403.13793103448273</c:v>
                </c:pt>
                <c:pt idx="58">
                  <c:v>404.55782312925169</c:v>
                </c:pt>
                <c:pt idx="59">
                  <c:v>405.141065830721</c:v>
                </c:pt>
                <c:pt idx="60">
                  <c:v>405.39792387543258</c:v>
                </c:pt>
                <c:pt idx="61">
                  <c:v>405.6271224407509</c:v>
                </c:pt>
                <c:pt idx="62">
                  <c:v>405.66176470588238</c:v>
                </c:pt>
                <c:pt idx="63">
                  <c:v>407.40000000000003</c:v>
                </c:pt>
                <c:pt idx="64">
                  <c:v>407.77358490566036</c:v>
                </c:pt>
                <c:pt idx="65">
                  <c:v>409.0333333333333</c:v>
                </c:pt>
                <c:pt idx="66">
                  <c:v>409.75</c:v>
                </c:pt>
                <c:pt idx="67">
                  <c:v>410.45751633986924</c:v>
                </c:pt>
                <c:pt idx="68">
                  <c:v>410.53731343283584</c:v>
                </c:pt>
                <c:pt idx="69">
                  <c:v>411.75675675675677</c:v>
                </c:pt>
                <c:pt idx="70">
                  <c:v>412.93286219081273</c:v>
                </c:pt>
                <c:pt idx="71">
                  <c:v>414.33121019108279</c:v>
                </c:pt>
                <c:pt idx="72">
                  <c:v>414.98194945848371</c:v>
                </c:pt>
                <c:pt idx="73">
                  <c:v>415.81227436823104</c:v>
                </c:pt>
                <c:pt idx="74">
                  <c:v>417.15719063545151</c:v>
                </c:pt>
                <c:pt idx="75">
                  <c:v>417.73770491803282</c:v>
                </c:pt>
                <c:pt idx="76">
                  <c:v>419.93808402881808</c:v>
                </c:pt>
                <c:pt idx="77">
                  <c:v>421.34146341463418</c:v>
                </c:pt>
                <c:pt idx="78">
                  <c:v>422.02657807308964</c:v>
                </c:pt>
                <c:pt idx="79">
                  <c:v>423.76543209876547</c:v>
                </c:pt>
                <c:pt idx="80">
                  <c:v>423.93650793650789</c:v>
                </c:pt>
                <c:pt idx="81">
                  <c:v>424.14545454545453</c:v>
                </c:pt>
                <c:pt idx="82">
                  <c:v>424.56834532374103</c:v>
                </c:pt>
                <c:pt idx="83">
                  <c:v>425.79136690647476</c:v>
                </c:pt>
                <c:pt idx="84">
                  <c:v>426.48221343873519</c:v>
                </c:pt>
                <c:pt idx="85">
                  <c:v>426.53571428571428</c:v>
                </c:pt>
                <c:pt idx="86">
                  <c:v>426.92307692307696</c:v>
                </c:pt>
                <c:pt idx="87">
                  <c:v>428.51132686084145</c:v>
                </c:pt>
                <c:pt idx="88">
                  <c:v>429.02173913043475</c:v>
                </c:pt>
                <c:pt idx="89">
                  <c:v>432.45614035087721</c:v>
                </c:pt>
                <c:pt idx="90">
                  <c:v>432.56055363321803</c:v>
                </c:pt>
                <c:pt idx="91">
                  <c:v>433.26086956521732</c:v>
                </c:pt>
                <c:pt idx="92">
                  <c:v>433.46020761245677</c:v>
                </c:pt>
                <c:pt idx="93">
                  <c:v>433.72093023255809</c:v>
                </c:pt>
                <c:pt idx="94">
                  <c:v>435.12544802867387</c:v>
                </c:pt>
                <c:pt idx="95">
                  <c:v>435.1342281879194</c:v>
                </c:pt>
                <c:pt idx="96">
                  <c:v>435.28428093645488</c:v>
                </c:pt>
                <c:pt idx="97">
                  <c:v>438.92086330935246</c:v>
                </c:pt>
                <c:pt idx="98">
                  <c:v>439.59641255605379</c:v>
                </c:pt>
                <c:pt idx="99">
                  <c:v>440.95238095238096</c:v>
                </c:pt>
                <c:pt idx="100">
                  <c:v>441.92052980132451</c:v>
                </c:pt>
                <c:pt idx="101">
                  <c:v>443.66300366300362</c:v>
                </c:pt>
                <c:pt idx="102">
                  <c:v>446.22222222222217</c:v>
                </c:pt>
                <c:pt idx="103">
                  <c:v>446.24161073825502</c:v>
                </c:pt>
                <c:pt idx="104">
                  <c:v>454.25454545454545</c:v>
                </c:pt>
                <c:pt idx="105">
                  <c:v>459.43396226415092</c:v>
                </c:pt>
                <c:pt idx="106">
                  <c:v>463.17241379310349</c:v>
                </c:pt>
                <c:pt idx="107">
                  <c:v>464.76666666666665</c:v>
                </c:pt>
                <c:pt idx="108">
                  <c:v>466.46864686468643</c:v>
                </c:pt>
                <c:pt idx="109">
                  <c:v>470.8</c:v>
                </c:pt>
                <c:pt idx="110">
                  <c:v>471.02112676056339</c:v>
                </c:pt>
                <c:pt idx="111">
                  <c:v>475</c:v>
                </c:pt>
                <c:pt idx="112">
                  <c:v>480.3174603174603</c:v>
                </c:pt>
                <c:pt idx="113">
                  <c:v>480.51194539249144</c:v>
                </c:pt>
                <c:pt idx="114">
                  <c:v>482.80487804878044</c:v>
                </c:pt>
                <c:pt idx="115">
                  <c:v>485.62737642585552</c:v>
                </c:pt>
                <c:pt idx="116">
                  <c:v>489.47955390334573</c:v>
                </c:pt>
                <c:pt idx="117">
                  <c:v>509.00343642611676</c:v>
                </c:pt>
                <c:pt idx="118">
                  <c:v>511.32841328413286</c:v>
                </c:pt>
                <c:pt idx="119">
                  <c:v>522.56521739130437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sohold (2)'!$L$1</c:f>
              <c:strCache>
                <c:ptCount val="1"/>
                <c:pt idx="0">
                  <c:v>30 kg pris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'Figurer sohold (2)'!$M$2:$M$3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'Figurer sohold (2)'!$L$2:$L$3</c:f>
              <c:numCache>
                <c:formatCode>0</c:formatCode>
                <c:ptCount val="2"/>
                <c:pt idx="0">
                  <c:v>419.36433403697788</c:v>
                </c:pt>
                <c:pt idx="1">
                  <c:v>419.36433403697788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847872"/>
        <c:axId val="108849408"/>
      </c:scatterChart>
      <c:valAx>
        <c:axId val="108847872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08849408"/>
        <c:crosses val="autoZero"/>
        <c:crossBetween val="midCat"/>
      </c:valAx>
      <c:valAx>
        <c:axId val="108849408"/>
        <c:scaling>
          <c:orientation val="minMax"/>
          <c:max val="650"/>
          <c:min val="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da-DK"/>
                  <a:t>Kr.</a:t>
                </a:r>
              </a:p>
            </c:rich>
          </c:tx>
          <c:layout>
            <c:manualLayout>
              <c:xMode val="edge"/>
              <c:yMode val="edge"/>
              <c:x val="3.7921938128520453E-2"/>
              <c:y val="4.77929082394112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08847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8.3819487451708988E-2"/>
          <c:y val="0.13970356646595647"/>
          <c:w val="0.29204193576926479"/>
          <c:h val="0.1421055015181926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a-DK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dirty="0"/>
              <a:t>Fremstillingspris pr. </a:t>
            </a:r>
            <a:r>
              <a:rPr lang="da-DK" dirty="0" smtClean="0"/>
              <a:t>kg </a:t>
            </a:r>
            <a:r>
              <a:rPr lang="da-DK" dirty="0"/>
              <a:t>smågris</a:t>
            </a:r>
            <a:r>
              <a:rPr lang="da-DK" baseline="0" dirty="0"/>
              <a:t> ift. antal årssøer</a:t>
            </a:r>
            <a:endParaRPr lang="da-DK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297112041961993"/>
          <c:y val="0.11792617982614972"/>
          <c:w val="0.86414796434377061"/>
          <c:h val="0.77066608738262798"/>
        </c:manualLayout>
      </c:layout>
      <c:lineChart>
        <c:grouping val="standard"/>
        <c:varyColors val="0"/>
        <c:ser>
          <c:idx val="0"/>
          <c:order val="0"/>
          <c:trendline>
            <c:trendlineType val="log"/>
            <c:dispRSqr val="0"/>
            <c:dispEq val="0"/>
          </c:trendline>
          <c:cat>
            <c:numRef>
              <c:f>'7910_alle_godkendte (2)'!$IQ$232:$IZ$232</c:f>
              <c:numCache>
                <c:formatCode>#,##0</c:formatCode>
                <c:ptCount val="10"/>
                <c:pt idx="0">
                  <c:v>212.8</c:v>
                </c:pt>
                <c:pt idx="1">
                  <c:v>301.68</c:v>
                </c:pt>
                <c:pt idx="2">
                  <c:v>349.68</c:v>
                </c:pt>
                <c:pt idx="3">
                  <c:v>410.45833333333331</c:v>
                </c:pt>
                <c:pt idx="4">
                  <c:v>468.20833333333331</c:v>
                </c:pt>
                <c:pt idx="5">
                  <c:v>527.16666666666663</c:v>
                </c:pt>
                <c:pt idx="6">
                  <c:v>613.54166666666663</c:v>
                </c:pt>
                <c:pt idx="7">
                  <c:v>694.41666666666663</c:v>
                </c:pt>
                <c:pt idx="8">
                  <c:v>817.66666666666663</c:v>
                </c:pt>
                <c:pt idx="9">
                  <c:v>1328</c:v>
                </c:pt>
              </c:numCache>
            </c:numRef>
          </c:cat>
          <c:val>
            <c:numRef>
              <c:f>'7910_alle_godkendte (2)'!$IQ$250:$IZ$250</c:f>
              <c:numCache>
                <c:formatCode>0.00</c:formatCode>
                <c:ptCount val="10"/>
                <c:pt idx="0">
                  <c:v>15.101884738791597</c:v>
                </c:pt>
                <c:pt idx="1">
                  <c:v>13.964746306410351</c:v>
                </c:pt>
                <c:pt idx="2">
                  <c:v>13.952700008915947</c:v>
                </c:pt>
                <c:pt idx="3">
                  <c:v>13.894987472107861</c:v>
                </c:pt>
                <c:pt idx="4">
                  <c:v>13.189450905041481</c:v>
                </c:pt>
                <c:pt idx="5">
                  <c:v>13.008626083176662</c:v>
                </c:pt>
                <c:pt idx="6">
                  <c:v>13.3777822808508</c:v>
                </c:pt>
                <c:pt idx="7">
                  <c:v>12.872380809277603</c:v>
                </c:pt>
                <c:pt idx="8">
                  <c:v>13.185027948022189</c:v>
                </c:pt>
                <c:pt idx="9">
                  <c:v>13.421459135765117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889216"/>
        <c:axId val="108891136"/>
      </c:lineChart>
      <c:catAx>
        <c:axId val="108889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Årssøer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891136"/>
        <c:crosses val="autoZero"/>
        <c:auto val="1"/>
        <c:lblAlgn val="ctr"/>
        <c:lblOffset val="100"/>
        <c:noMultiLvlLbl val="0"/>
      </c:catAx>
      <c:valAx>
        <c:axId val="108891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a-DK" sz="1200"/>
                  <a:t>Fremstillingspris, kr. pr. kg smågris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889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Årets resultat pr.</a:t>
            </a:r>
            <a:r>
              <a:rPr lang="da-DK" baseline="0"/>
              <a:t> årsso</a:t>
            </a:r>
            <a:r>
              <a:rPr lang="da-DK"/>
              <a:t> </a:t>
            </a:r>
            <a:r>
              <a:rPr lang="da-DK" baseline="0"/>
              <a:t>ift. antal årssøer</a:t>
            </a:r>
            <a:endParaRPr lang="da-DK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297112041961993"/>
          <c:y val="0.11792617982614972"/>
          <c:w val="0.86414796434377061"/>
          <c:h val="0.77066608738262798"/>
        </c:manualLayout>
      </c:layout>
      <c:lineChart>
        <c:grouping val="standard"/>
        <c:varyColors val="0"/>
        <c:ser>
          <c:idx val="0"/>
          <c:order val="0"/>
          <c:trendline>
            <c:trendlineType val="log"/>
            <c:dispRSqr val="0"/>
            <c:dispEq val="0"/>
          </c:trendline>
          <c:cat>
            <c:numRef>
              <c:f>'7910_alle_godkendte (2)'!$IQ$232:$IZ$232</c:f>
              <c:numCache>
                <c:formatCode>#,##0</c:formatCode>
                <c:ptCount val="10"/>
                <c:pt idx="0">
                  <c:v>212.8</c:v>
                </c:pt>
                <c:pt idx="1">
                  <c:v>301.68</c:v>
                </c:pt>
                <c:pt idx="2">
                  <c:v>349.68</c:v>
                </c:pt>
                <c:pt idx="3">
                  <c:v>410.45833333333331</c:v>
                </c:pt>
                <c:pt idx="4">
                  <c:v>468.20833333333331</c:v>
                </c:pt>
                <c:pt idx="5">
                  <c:v>527.16666666666663</c:v>
                </c:pt>
                <c:pt idx="6">
                  <c:v>613.54166666666663</c:v>
                </c:pt>
                <c:pt idx="7">
                  <c:v>694.41666666666663</c:v>
                </c:pt>
                <c:pt idx="8">
                  <c:v>817.66666666666663</c:v>
                </c:pt>
                <c:pt idx="9">
                  <c:v>1328</c:v>
                </c:pt>
              </c:numCache>
            </c:numRef>
          </c:cat>
          <c:val>
            <c:numRef>
              <c:f>'7910_alle_godkendte (2)'!$IQ$293:$IZ$293</c:f>
              <c:numCache>
                <c:formatCode>#,##0</c:formatCode>
                <c:ptCount val="10"/>
                <c:pt idx="0">
                  <c:v>-1484.68</c:v>
                </c:pt>
                <c:pt idx="1">
                  <c:v>-713.68</c:v>
                </c:pt>
                <c:pt idx="2">
                  <c:v>-593.16</c:v>
                </c:pt>
                <c:pt idx="3">
                  <c:v>-353.58333333333331</c:v>
                </c:pt>
                <c:pt idx="4">
                  <c:v>285.41666666666669</c:v>
                </c:pt>
                <c:pt idx="5">
                  <c:v>516.625</c:v>
                </c:pt>
                <c:pt idx="6">
                  <c:v>45.291666666666664</c:v>
                </c:pt>
                <c:pt idx="7">
                  <c:v>579.95833333333337</c:v>
                </c:pt>
                <c:pt idx="8">
                  <c:v>362.83333333333331</c:v>
                </c:pt>
                <c:pt idx="9">
                  <c:v>715.95833333333337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12000"/>
        <c:axId val="108955136"/>
      </c:lineChart>
      <c:catAx>
        <c:axId val="108912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Årssøer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da-DK"/>
          </a:p>
        </c:txPr>
        <c:crossAx val="108955136"/>
        <c:crosses val="autoZero"/>
        <c:auto val="1"/>
        <c:lblAlgn val="ctr"/>
        <c:lblOffset val="100"/>
        <c:noMultiLvlLbl val="0"/>
      </c:catAx>
      <c:valAx>
        <c:axId val="108955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a-DK" sz="1200"/>
                  <a:t>Årest resultat, kr. pr. årsso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9120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Foderomkostninger sohold 30 kg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sohold (3)'!$A$118</c:f>
              <c:strCache>
                <c:ptCount val="1"/>
                <c:pt idx="0">
                  <c:v>30 kg o. 500 søer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'Figurer sohold (3)'!$B$116:$DQ$116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(3)'!$B$118:$DT$118</c:f>
              <c:numCache>
                <c:formatCode>#,##0</c:formatCode>
                <c:ptCount val="123"/>
                <c:pt idx="0">
                  <c:v>3898</c:v>
                </c:pt>
                <c:pt idx="1">
                  <c:v>4287</c:v>
                </c:pt>
                <c:pt idx="2">
                  <c:v>4839</c:v>
                </c:pt>
                <c:pt idx="3">
                  <c:v>4908</c:v>
                </c:pt>
                <c:pt idx="4">
                  <c:v>4930</c:v>
                </c:pt>
                <c:pt idx="5">
                  <c:v>5147</c:v>
                </c:pt>
                <c:pt idx="6">
                  <c:v>5350</c:v>
                </c:pt>
                <c:pt idx="7">
                  <c:v>5396</c:v>
                </c:pt>
                <c:pt idx="8">
                  <c:v>5512</c:v>
                </c:pt>
                <c:pt idx="9">
                  <c:v>5581</c:v>
                </c:pt>
                <c:pt idx="10">
                  <c:v>5644</c:v>
                </c:pt>
                <c:pt idx="11">
                  <c:v>5765</c:v>
                </c:pt>
                <c:pt idx="12">
                  <c:v>5772</c:v>
                </c:pt>
                <c:pt idx="13">
                  <c:v>5778</c:v>
                </c:pt>
                <c:pt idx="14">
                  <c:v>5779</c:v>
                </c:pt>
                <c:pt idx="15">
                  <c:v>5795</c:v>
                </c:pt>
                <c:pt idx="16">
                  <c:v>5876</c:v>
                </c:pt>
                <c:pt idx="17">
                  <c:v>5889</c:v>
                </c:pt>
                <c:pt idx="18">
                  <c:v>5900</c:v>
                </c:pt>
                <c:pt idx="19">
                  <c:v>5958</c:v>
                </c:pt>
                <c:pt idx="20">
                  <c:v>5966</c:v>
                </c:pt>
                <c:pt idx="21">
                  <c:v>5995</c:v>
                </c:pt>
                <c:pt idx="22">
                  <c:v>5997</c:v>
                </c:pt>
                <c:pt idx="23">
                  <c:v>6041</c:v>
                </c:pt>
                <c:pt idx="24">
                  <c:v>6060</c:v>
                </c:pt>
                <c:pt idx="25">
                  <c:v>6098</c:v>
                </c:pt>
                <c:pt idx="26">
                  <c:v>6113</c:v>
                </c:pt>
                <c:pt idx="27">
                  <c:v>6120</c:v>
                </c:pt>
                <c:pt idx="28">
                  <c:v>6124</c:v>
                </c:pt>
                <c:pt idx="29">
                  <c:v>6131</c:v>
                </c:pt>
                <c:pt idx="30">
                  <c:v>6151</c:v>
                </c:pt>
                <c:pt idx="31">
                  <c:v>6162</c:v>
                </c:pt>
                <c:pt idx="32">
                  <c:v>6167</c:v>
                </c:pt>
                <c:pt idx="33">
                  <c:v>6229</c:v>
                </c:pt>
                <c:pt idx="34">
                  <c:v>6234</c:v>
                </c:pt>
                <c:pt idx="35">
                  <c:v>6235</c:v>
                </c:pt>
                <c:pt idx="36">
                  <c:v>6239</c:v>
                </c:pt>
                <c:pt idx="37">
                  <c:v>6253</c:v>
                </c:pt>
                <c:pt idx="38">
                  <c:v>6265</c:v>
                </c:pt>
                <c:pt idx="39">
                  <c:v>6269</c:v>
                </c:pt>
                <c:pt idx="40">
                  <c:v>6271</c:v>
                </c:pt>
                <c:pt idx="41">
                  <c:v>6304</c:v>
                </c:pt>
                <c:pt idx="42">
                  <c:v>6314</c:v>
                </c:pt>
                <c:pt idx="43">
                  <c:v>6318</c:v>
                </c:pt>
                <c:pt idx="44">
                  <c:v>6339</c:v>
                </c:pt>
                <c:pt idx="45">
                  <c:v>6345</c:v>
                </c:pt>
                <c:pt idx="46">
                  <c:v>6354</c:v>
                </c:pt>
                <c:pt idx="47">
                  <c:v>6359</c:v>
                </c:pt>
                <c:pt idx="48">
                  <c:v>6367</c:v>
                </c:pt>
                <c:pt idx="49">
                  <c:v>6368</c:v>
                </c:pt>
                <c:pt idx="50">
                  <c:v>6375</c:v>
                </c:pt>
                <c:pt idx="51">
                  <c:v>6376</c:v>
                </c:pt>
                <c:pt idx="52">
                  <c:v>6377</c:v>
                </c:pt>
                <c:pt idx="53">
                  <c:v>6388</c:v>
                </c:pt>
                <c:pt idx="54">
                  <c:v>6396</c:v>
                </c:pt>
                <c:pt idx="55">
                  <c:v>6438</c:v>
                </c:pt>
                <c:pt idx="56">
                  <c:v>6440</c:v>
                </c:pt>
                <c:pt idx="57">
                  <c:v>6441</c:v>
                </c:pt>
                <c:pt idx="58">
                  <c:v>6442</c:v>
                </c:pt>
                <c:pt idx="59">
                  <c:v>6455</c:v>
                </c:pt>
                <c:pt idx="60">
                  <c:v>6488</c:v>
                </c:pt>
                <c:pt idx="61">
                  <c:v>6492</c:v>
                </c:pt>
                <c:pt idx="62">
                  <c:v>6523</c:v>
                </c:pt>
                <c:pt idx="63">
                  <c:v>6572</c:v>
                </c:pt>
                <c:pt idx="64">
                  <c:v>6579</c:v>
                </c:pt>
                <c:pt idx="65">
                  <c:v>6675</c:v>
                </c:pt>
                <c:pt idx="66">
                  <c:v>6713</c:v>
                </c:pt>
                <c:pt idx="67">
                  <c:v>6753</c:v>
                </c:pt>
                <c:pt idx="68">
                  <c:v>6795</c:v>
                </c:pt>
                <c:pt idx="69">
                  <c:v>6800</c:v>
                </c:pt>
                <c:pt idx="70">
                  <c:v>6823</c:v>
                </c:pt>
                <c:pt idx="71">
                  <c:v>6823</c:v>
                </c:pt>
                <c:pt idx="72">
                  <c:v>6856</c:v>
                </c:pt>
                <c:pt idx="73">
                  <c:v>6911</c:v>
                </c:pt>
                <c:pt idx="74">
                  <c:v>6917</c:v>
                </c:pt>
                <c:pt idx="75">
                  <c:v>6918</c:v>
                </c:pt>
                <c:pt idx="76">
                  <c:v>6923</c:v>
                </c:pt>
                <c:pt idx="77">
                  <c:v>6926</c:v>
                </c:pt>
                <c:pt idx="78">
                  <c:v>6935</c:v>
                </c:pt>
                <c:pt idx="79">
                  <c:v>6951</c:v>
                </c:pt>
                <c:pt idx="80">
                  <c:v>6953</c:v>
                </c:pt>
                <c:pt idx="81">
                  <c:v>6984</c:v>
                </c:pt>
                <c:pt idx="82">
                  <c:v>6998</c:v>
                </c:pt>
                <c:pt idx="83">
                  <c:v>7001</c:v>
                </c:pt>
                <c:pt idx="84">
                  <c:v>7005</c:v>
                </c:pt>
                <c:pt idx="85">
                  <c:v>7034</c:v>
                </c:pt>
                <c:pt idx="86">
                  <c:v>7066</c:v>
                </c:pt>
                <c:pt idx="87">
                  <c:v>7092</c:v>
                </c:pt>
                <c:pt idx="88">
                  <c:v>7103</c:v>
                </c:pt>
                <c:pt idx="89">
                  <c:v>7108</c:v>
                </c:pt>
                <c:pt idx="90">
                  <c:v>7123</c:v>
                </c:pt>
                <c:pt idx="91">
                  <c:v>7155</c:v>
                </c:pt>
                <c:pt idx="92">
                  <c:v>7187</c:v>
                </c:pt>
                <c:pt idx="93">
                  <c:v>7225</c:v>
                </c:pt>
                <c:pt idx="94">
                  <c:v>7227</c:v>
                </c:pt>
                <c:pt idx="95">
                  <c:v>7231</c:v>
                </c:pt>
                <c:pt idx="96">
                  <c:v>7270</c:v>
                </c:pt>
                <c:pt idx="97">
                  <c:v>7276</c:v>
                </c:pt>
                <c:pt idx="98">
                  <c:v>7313</c:v>
                </c:pt>
                <c:pt idx="99">
                  <c:v>7338</c:v>
                </c:pt>
                <c:pt idx="100">
                  <c:v>7354</c:v>
                </c:pt>
                <c:pt idx="101">
                  <c:v>7373</c:v>
                </c:pt>
                <c:pt idx="102">
                  <c:v>7462</c:v>
                </c:pt>
                <c:pt idx="103">
                  <c:v>7498</c:v>
                </c:pt>
                <c:pt idx="104">
                  <c:v>7511</c:v>
                </c:pt>
                <c:pt idx="105">
                  <c:v>7535</c:v>
                </c:pt>
                <c:pt idx="106">
                  <c:v>7541</c:v>
                </c:pt>
                <c:pt idx="107">
                  <c:v>7627</c:v>
                </c:pt>
                <c:pt idx="108">
                  <c:v>7649</c:v>
                </c:pt>
                <c:pt idx="109">
                  <c:v>7690</c:v>
                </c:pt>
                <c:pt idx="110">
                  <c:v>7744</c:v>
                </c:pt>
                <c:pt idx="111">
                  <c:v>7765</c:v>
                </c:pt>
                <c:pt idx="112">
                  <c:v>7915</c:v>
                </c:pt>
                <c:pt idx="113">
                  <c:v>7951</c:v>
                </c:pt>
                <c:pt idx="114">
                  <c:v>7991</c:v>
                </c:pt>
                <c:pt idx="115">
                  <c:v>8021</c:v>
                </c:pt>
                <c:pt idx="116">
                  <c:v>8080</c:v>
                </c:pt>
                <c:pt idx="117">
                  <c:v>8316</c:v>
                </c:pt>
                <c:pt idx="118">
                  <c:v>8393</c:v>
                </c:pt>
                <c:pt idx="119">
                  <c:v>8637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(3)'!$A$119</c:f>
              <c:strCache>
                <c:ptCount val="1"/>
                <c:pt idx="0">
                  <c:v>30 kg o. 500 søer gns.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xVal>
            <c:numRef>
              <c:f>'Figurer sohold (3)'!$B$116:$DQ$116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(3)'!$B$119:$DT$119</c:f>
              <c:numCache>
                <c:formatCode>#,##0</c:formatCode>
                <c:ptCount val="123"/>
                <c:pt idx="0">
                  <c:v>6603.625</c:v>
                </c:pt>
                <c:pt idx="1">
                  <c:v>6603.625</c:v>
                </c:pt>
                <c:pt idx="2">
                  <c:v>6603.625</c:v>
                </c:pt>
                <c:pt idx="3">
                  <c:v>6603.625</c:v>
                </c:pt>
                <c:pt idx="4">
                  <c:v>6603.625</c:v>
                </c:pt>
                <c:pt idx="5">
                  <c:v>6603.625</c:v>
                </c:pt>
                <c:pt idx="6">
                  <c:v>6603.625</c:v>
                </c:pt>
                <c:pt idx="7">
                  <c:v>6603.625</c:v>
                </c:pt>
                <c:pt idx="8">
                  <c:v>6603.625</c:v>
                </c:pt>
                <c:pt idx="9">
                  <c:v>6603.625</c:v>
                </c:pt>
                <c:pt idx="10">
                  <c:v>6603.625</c:v>
                </c:pt>
                <c:pt idx="11">
                  <c:v>6603.625</c:v>
                </c:pt>
                <c:pt idx="12">
                  <c:v>6603.625</c:v>
                </c:pt>
                <c:pt idx="13">
                  <c:v>6603.625</c:v>
                </c:pt>
                <c:pt idx="14">
                  <c:v>6603.625</c:v>
                </c:pt>
                <c:pt idx="15">
                  <c:v>6603.625</c:v>
                </c:pt>
                <c:pt idx="16">
                  <c:v>6603.625</c:v>
                </c:pt>
                <c:pt idx="17">
                  <c:v>6603.625</c:v>
                </c:pt>
                <c:pt idx="18">
                  <c:v>6603.625</c:v>
                </c:pt>
                <c:pt idx="19">
                  <c:v>6603.625</c:v>
                </c:pt>
                <c:pt idx="20">
                  <c:v>6603.625</c:v>
                </c:pt>
                <c:pt idx="21">
                  <c:v>6603.625</c:v>
                </c:pt>
                <c:pt idx="22">
                  <c:v>6603.625</c:v>
                </c:pt>
                <c:pt idx="23">
                  <c:v>6603.625</c:v>
                </c:pt>
                <c:pt idx="24">
                  <c:v>6603.625</c:v>
                </c:pt>
                <c:pt idx="25">
                  <c:v>6603.625</c:v>
                </c:pt>
                <c:pt idx="26">
                  <c:v>6603.625</c:v>
                </c:pt>
                <c:pt idx="27">
                  <c:v>6603.625</c:v>
                </c:pt>
                <c:pt idx="28">
                  <c:v>6603.625</c:v>
                </c:pt>
                <c:pt idx="29">
                  <c:v>6603.625</c:v>
                </c:pt>
                <c:pt idx="30">
                  <c:v>6603.625</c:v>
                </c:pt>
                <c:pt idx="31">
                  <c:v>6603.625</c:v>
                </c:pt>
                <c:pt idx="32">
                  <c:v>6603.625</c:v>
                </c:pt>
                <c:pt idx="33">
                  <c:v>6603.625</c:v>
                </c:pt>
                <c:pt idx="34">
                  <c:v>6603.625</c:v>
                </c:pt>
                <c:pt idx="35">
                  <c:v>6603.625</c:v>
                </c:pt>
                <c:pt idx="36">
                  <c:v>6603.625</c:v>
                </c:pt>
                <c:pt idx="37">
                  <c:v>6603.625</c:v>
                </c:pt>
                <c:pt idx="38">
                  <c:v>6603.625</c:v>
                </c:pt>
                <c:pt idx="39">
                  <c:v>6603.625</c:v>
                </c:pt>
                <c:pt idx="40">
                  <c:v>6603.625</c:v>
                </c:pt>
                <c:pt idx="41">
                  <c:v>6603.625</c:v>
                </c:pt>
                <c:pt idx="42">
                  <c:v>6603.625</c:v>
                </c:pt>
                <c:pt idx="43">
                  <c:v>6603.625</c:v>
                </c:pt>
                <c:pt idx="44">
                  <c:v>6603.625</c:v>
                </c:pt>
                <c:pt idx="45">
                  <c:v>6603.625</c:v>
                </c:pt>
                <c:pt idx="46">
                  <c:v>6603.625</c:v>
                </c:pt>
                <c:pt idx="47">
                  <c:v>6603.625</c:v>
                </c:pt>
                <c:pt idx="48">
                  <c:v>6603.625</c:v>
                </c:pt>
                <c:pt idx="49">
                  <c:v>6603.625</c:v>
                </c:pt>
                <c:pt idx="50">
                  <c:v>6603.625</c:v>
                </c:pt>
                <c:pt idx="51">
                  <c:v>6603.625</c:v>
                </c:pt>
                <c:pt idx="52">
                  <c:v>6603.625</c:v>
                </c:pt>
                <c:pt idx="53">
                  <c:v>6603.625</c:v>
                </c:pt>
                <c:pt idx="54">
                  <c:v>6603.625</c:v>
                </c:pt>
                <c:pt idx="55">
                  <c:v>6603.625</c:v>
                </c:pt>
                <c:pt idx="56">
                  <c:v>6603.625</c:v>
                </c:pt>
                <c:pt idx="57">
                  <c:v>6603.625</c:v>
                </c:pt>
                <c:pt idx="58">
                  <c:v>6603.625</c:v>
                </c:pt>
                <c:pt idx="59">
                  <c:v>6603.625</c:v>
                </c:pt>
                <c:pt idx="60">
                  <c:v>6603.625</c:v>
                </c:pt>
                <c:pt idx="61">
                  <c:v>6603.625</c:v>
                </c:pt>
                <c:pt idx="62">
                  <c:v>6603.625</c:v>
                </c:pt>
                <c:pt idx="63">
                  <c:v>6603.625</c:v>
                </c:pt>
                <c:pt idx="64">
                  <c:v>6603.625</c:v>
                </c:pt>
                <c:pt idx="65">
                  <c:v>6603.625</c:v>
                </c:pt>
                <c:pt idx="66">
                  <c:v>6603.625</c:v>
                </c:pt>
                <c:pt idx="67">
                  <c:v>6603.625</c:v>
                </c:pt>
                <c:pt idx="68">
                  <c:v>6603.625</c:v>
                </c:pt>
                <c:pt idx="69">
                  <c:v>6603.625</c:v>
                </c:pt>
                <c:pt idx="70">
                  <c:v>6603.625</c:v>
                </c:pt>
                <c:pt idx="71">
                  <c:v>6603.625</c:v>
                </c:pt>
                <c:pt idx="72">
                  <c:v>6603.625</c:v>
                </c:pt>
                <c:pt idx="73">
                  <c:v>6603.625</c:v>
                </c:pt>
                <c:pt idx="74">
                  <c:v>6603.625</c:v>
                </c:pt>
                <c:pt idx="75">
                  <c:v>6603.625</c:v>
                </c:pt>
                <c:pt idx="76">
                  <c:v>6603.625</c:v>
                </c:pt>
                <c:pt idx="77">
                  <c:v>6603.625</c:v>
                </c:pt>
                <c:pt idx="78">
                  <c:v>6603.625</c:v>
                </c:pt>
                <c:pt idx="79">
                  <c:v>6603.625</c:v>
                </c:pt>
                <c:pt idx="80">
                  <c:v>6603.625</c:v>
                </c:pt>
                <c:pt idx="81">
                  <c:v>6603.625</c:v>
                </c:pt>
                <c:pt idx="82">
                  <c:v>6603.625</c:v>
                </c:pt>
                <c:pt idx="83">
                  <c:v>6603.625</c:v>
                </c:pt>
                <c:pt idx="84">
                  <c:v>6603.625</c:v>
                </c:pt>
                <c:pt idx="85">
                  <c:v>6603.625</c:v>
                </c:pt>
                <c:pt idx="86">
                  <c:v>6603.625</c:v>
                </c:pt>
                <c:pt idx="87">
                  <c:v>6603.625</c:v>
                </c:pt>
                <c:pt idx="88">
                  <c:v>6603.625</c:v>
                </c:pt>
                <c:pt idx="89">
                  <c:v>6603.625</c:v>
                </c:pt>
                <c:pt idx="90">
                  <c:v>6603.625</c:v>
                </c:pt>
                <c:pt idx="91">
                  <c:v>6603.625</c:v>
                </c:pt>
                <c:pt idx="92">
                  <c:v>6603.625</c:v>
                </c:pt>
                <c:pt idx="93">
                  <c:v>6603.625</c:v>
                </c:pt>
                <c:pt idx="94">
                  <c:v>6603.625</c:v>
                </c:pt>
                <c:pt idx="95">
                  <c:v>6603.625</c:v>
                </c:pt>
                <c:pt idx="96">
                  <c:v>6603.625</c:v>
                </c:pt>
                <c:pt idx="97">
                  <c:v>6603.625</c:v>
                </c:pt>
                <c:pt idx="98">
                  <c:v>6603.625</c:v>
                </c:pt>
                <c:pt idx="99">
                  <c:v>6603.625</c:v>
                </c:pt>
                <c:pt idx="100">
                  <c:v>6603.625</c:v>
                </c:pt>
                <c:pt idx="101">
                  <c:v>6603.625</c:v>
                </c:pt>
                <c:pt idx="102">
                  <c:v>6603.625</c:v>
                </c:pt>
                <c:pt idx="103">
                  <c:v>6603.625</c:v>
                </c:pt>
                <c:pt idx="104">
                  <c:v>6603.625</c:v>
                </c:pt>
                <c:pt idx="105">
                  <c:v>6603.625</c:v>
                </c:pt>
                <c:pt idx="106">
                  <c:v>6603.625</c:v>
                </c:pt>
                <c:pt idx="107">
                  <c:v>6603.625</c:v>
                </c:pt>
                <c:pt idx="108">
                  <c:v>6603.625</c:v>
                </c:pt>
                <c:pt idx="109">
                  <c:v>6603.625</c:v>
                </c:pt>
                <c:pt idx="110">
                  <c:v>6603.625</c:v>
                </c:pt>
                <c:pt idx="111">
                  <c:v>6603.625</c:v>
                </c:pt>
                <c:pt idx="112">
                  <c:v>6603.625</c:v>
                </c:pt>
                <c:pt idx="113">
                  <c:v>6603.625</c:v>
                </c:pt>
                <c:pt idx="114">
                  <c:v>6603.625</c:v>
                </c:pt>
                <c:pt idx="115">
                  <c:v>6603.625</c:v>
                </c:pt>
                <c:pt idx="116">
                  <c:v>6603.625</c:v>
                </c:pt>
                <c:pt idx="117">
                  <c:v>6603.625</c:v>
                </c:pt>
                <c:pt idx="118">
                  <c:v>6603.625</c:v>
                </c:pt>
                <c:pt idx="119">
                  <c:v>6603.625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sohold (3)'!$A$120</c:f>
              <c:strCache>
                <c:ptCount val="1"/>
                <c:pt idx="0">
                  <c:v>30 kg u. 500 søer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'Figurer sohold (3)'!$B$114:$DT$114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(3)'!$B$120:$DT$120</c:f>
              <c:numCache>
                <c:formatCode>#,##0</c:formatCode>
                <c:ptCount val="123"/>
                <c:pt idx="0">
                  <c:v>4132</c:v>
                </c:pt>
                <c:pt idx="1">
                  <c:v>4244</c:v>
                </c:pt>
                <c:pt idx="2">
                  <c:v>4477</c:v>
                </c:pt>
                <c:pt idx="3">
                  <c:v>4834</c:v>
                </c:pt>
                <c:pt idx="4">
                  <c:v>4851</c:v>
                </c:pt>
                <c:pt idx="5">
                  <c:v>5233</c:v>
                </c:pt>
                <c:pt idx="6">
                  <c:v>5316</c:v>
                </c:pt>
                <c:pt idx="7">
                  <c:v>5423</c:v>
                </c:pt>
                <c:pt idx="8">
                  <c:v>5499</c:v>
                </c:pt>
                <c:pt idx="9">
                  <c:v>5641</c:v>
                </c:pt>
                <c:pt idx="10">
                  <c:v>5659</c:v>
                </c:pt>
                <c:pt idx="11">
                  <c:v>5701</c:v>
                </c:pt>
                <c:pt idx="12">
                  <c:v>5770</c:v>
                </c:pt>
                <c:pt idx="13">
                  <c:v>5907</c:v>
                </c:pt>
                <c:pt idx="14">
                  <c:v>5973</c:v>
                </c:pt>
                <c:pt idx="15">
                  <c:v>5974</c:v>
                </c:pt>
                <c:pt idx="16">
                  <c:v>5980</c:v>
                </c:pt>
                <c:pt idx="17">
                  <c:v>5984</c:v>
                </c:pt>
                <c:pt idx="18">
                  <c:v>5988</c:v>
                </c:pt>
                <c:pt idx="19">
                  <c:v>6033</c:v>
                </c:pt>
                <c:pt idx="20">
                  <c:v>6099</c:v>
                </c:pt>
                <c:pt idx="21">
                  <c:v>6165</c:v>
                </c:pt>
                <c:pt idx="22">
                  <c:v>6167</c:v>
                </c:pt>
                <c:pt idx="23">
                  <c:v>6180</c:v>
                </c:pt>
                <c:pt idx="24">
                  <c:v>6187</c:v>
                </c:pt>
                <c:pt idx="25">
                  <c:v>6201</c:v>
                </c:pt>
                <c:pt idx="26">
                  <c:v>6213</c:v>
                </c:pt>
                <c:pt idx="27">
                  <c:v>6274</c:v>
                </c:pt>
                <c:pt idx="28">
                  <c:v>6376</c:v>
                </c:pt>
                <c:pt idx="29">
                  <c:v>6392</c:v>
                </c:pt>
                <c:pt idx="30">
                  <c:v>6402</c:v>
                </c:pt>
                <c:pt idx="31">
                  <c:v>6424</c:v>
                </c:pt>
                <c:pt idx="32">
                  <c:v>6440</c:v>
                </c:pt>
                <c:pt idx="33">
                  <c:v>6445</c:v>
                </c:pt>
                <c:pt idx="34">
                  <c:v>6445</c:v>
                </c:pt>
                <c:pt idx="35">
                  <c:v>6446</c:v>
                </c:pt>
                <c:pt idx="36">
                  <c:v>6454</c:v>
                </c:pt>
                <c:pt idx="37">
                  <c:v>6476</c:v>
                </c:pt>
                <c:pt idx="38">
                  <c:v>6486</c:v>
                </c:pt>
                <c:pt idx="39">
                  <c:v>6517</c:v>
                </c:pt>
                <c:pt idx="40">
                  <c:v>6537</c:v>
                </c:pt>
                <c:pt idx="41">
                  <c:v>6570</c:v>
                </c:pt>
                <c:pt idx="42">
                  <c:v>6579</c:v>
                </c:pt>
                <c:pt idx="43">
                  <c:v>6592</c:v>
                </c:pt>
                <c:pt idx="44">
                  <c:v>6597</c:v>
                </c:pt>
                <c:pt idx="45">
                  <c:v>6607</c:v>
                </c:pt>
                <c:pt idx="46">
                  <c:v>6607</c:v>
                </c:pt>
                <c:pt idx="47">
                  <c:v>6621</c:v>
                </c:pt>
                <c:pt idx="48">
                  <c:v>6630</c:v>
                </c:pt>
                <c:pt idx="49">
                  <c:v>6631</c:v>
                </c:pt>
                <c:pt idx="50">
                  <c:v>6645</c:v>
                </c:pt>
                <c:pt idx="51">
                  <c:v>6648</c:v>
                </c:pt>
                <c:pt idx="52">
                  <c:v>6650</c:v>
                </c:pt>
                <c:pt idx="53">
                  <c:v>6668</c:v>
                </c:pt>
                <c:pt idx="54">
                  <c:v>6671</c:v>
                </c:pt>
                <c:pt idx="55">
                  <c:v>6691</c:v>
                </c:pt>
                <c:pt idx="56">
                  <c:v>6695</c:v>
                </c:pt>
                <c:pt idx="57">
                  <c:v>6697</c:v>
                </c:pt>
                <c:pt idx="58">
                  <c:v>6710</c:v>
                </c:pt>
                <c:pt idx="59">
                  <c:v>6732</c:v>
                </c:pt>
                <c:pt idx="60">
                  <c:v>6752</c:v>
                </c:pt>
                <c:pt idx="61">
                  <c:v>6756</c:v>
                </c:pt>
                <c:pt idx="62">
                  <c:v>6779</c:v>
                </c:pt>
                <c:pt idx="63">
                  <c:v>6792</c:v>
                </c:pt>
                <c:pt idx="64">
                  <c:v>6809</c:v>
                </c:pt>
                <c:pt idx="65">
                  <c:v>6818</c:v>
                </c:pt>
                <c:pt idx="66">
                  <c:v>6821</c:v>
                </c:pt>
                <c:pt idx="67">
                  <c:v>6831</c:v>
                </c:pt>
                <c:pt idx="68">
                  <c:v>6839</c:v>
                </c:pt>
                <c:pt idx="69">
                  <c:v>6879</c:v>
                </c:pt>
                <c:pt idx="70">
                  <c:v>6907</c:v>
                </c:pt>
                <c:pt idx="71">
                  <c:v>6911</c:v>
                </c:pt>
                <c:pt idx="72">
                  <c:v>6917</c:v>
                </c:pt>
                <c:pt idx="73">
                  <c:v>6924</c:v>
                </c:pt>
                <c:pt idx="74">
                  <c:v>6930</c:v>
                </c:pt>
                <c:pt idx="75">
                  <c:v>6937</c:v>
                </c:pt>
                <c:pt idx="76">
                  <c:v>6948</c:v>
                </c:pt>
                <c:pt idx="77">
                  <c:v>6950</c:v>
                </c:pt>
                <c:pt idx="78">
                  <c:v>6958</c:v>
                </c:pt>
                <c:pt idx="79">
                  <c:v>7012</c:v>
                </c:pt>
                <c:pt idx="80">
                  <c:v>7017</c:v>
                </c:pt>
                <c:pt idx="81">
                  <c:v>7017</c:v>
                </c:pt>
                <c:pt idx="82">
                  <c:v>7036</c:v>
                </c:pt>
                <c:pt idx="83">
                  <c:v>7038</c:v>
                </c:pt>
                <c:pt idx="84">
                  <c:v>7042</c:v>
                </c:pt>
                <c:pt idx="85">
                  <c:v>7043</c:v>
                </c:pt>
                <c:pt idx="86">
                  <c:v>7054</c:v>
                </c:pt>
                <c:pt idx="87">
                  <c:v>7056</c:v>
                </c:pt>
                <c:pt idx="88">
                  <c:v>7091</c:v>
                </c:pt>
                <c:pt idx="89">
                  <c:v>7092</c:v>
                </c:pt>
                <c:pt idx="90">
                  <c:v>7096</c:v>
                </c:pt>
                <c:pt idx="91">
                  <c:v>7104</c:v>
                </c:pt>
                <c:pt idx="92">
                  <c:v>7123</c:v>
                </c:pt>
                <c:pt idx="93">
                  <c:v>7144</c:v>
                </c:pt>
                <c:pt idx="94">
                  <c:v>7179</c:v>
                </c:pt>
                <c:pt idx="95">
                  <c:v>7185</c:v>
                </c:pt>
                <c:pt idx="96">
                  <c:v>7186</c:v>
                </c:pt>
                <c:pt idx="97">
                  <c:v>7221</c:v>
                </c:pt>
                <c:pt idx="98">
                  <c:v>7284</c:v>
                </c:pt>
                <c:pt idx="99">
                  <c:v>7331</c:v>
                </c:pt>
                <c:pt idx="100">
                  <c:v>7390</c:v>
                </c:pt>
                <c:pt idx="101">
                  <c:v>7465</c:v>
                </c:pt>
                <c:pt idx="102">
                  <c:v>7483</c:v>
                </c:pt>
                <c:pt idx="103">
                  <c:v>7512</c:v>
                </c:pt>
                <c:pt idx="104">
                  <c:v>7522</c:v>
                </c:pt>
                <c:pt idx="105">
                  <c:v>7563</c:v>
                </c:pt>
                <c:pt idx="106">
                  <c:v>7587</c:v>
                </c:pt>
                <c:pt idx="107">
                  <c:v>7591</c:v>
                </c:pt>
                <c:pt idx="108">
                  <c:v>7597</c:v>
                </c:pt>
                <c:pt idx="109">
                  <c:v>7646</c:v>
                </c:pt>
                <c:pt idx="110">
                  <c:v>7647</c:v>
                </c:pt>
                <c:pt idx="111">
                  <c:v>7659</c:v>
                </c:pt>
                <c:pt idx="112">
                  <c:v>7662</c:v>
                </c:pt>
                <c:pt idx="113">
                  <c:v>7680</c:v>
                </c:pt>
                <c:pt idx="114">
                  <c:v>7757</c:v>
                </c:pt>
                <c:pt idx="115">
                  <c:v>7980</c:v>
                </c:pt>
                <c:pt idx="116">
                  <c:v>8025</c:v>
                </c:pt>
                <c:pt idx="117">
                  <c:v>8040</c:v>
                </c:pt>
                <c:pt idx="118">
                  <c:v>8208</c:v>
                </c:pt>
                <c:pt idx="119">
                  <c:v>8224</c:v>
                </c:pt>
                <c:pt idx="120">
                  <c:v>8586</c:v>
                </c:pt>
                <c:pt idx="121">
                  <c:v>8605</c:v>
                </c:pt>
                <c:pt idx="122">
                  <c:v>8648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sohold (3)'!$A$121</c:f>
              <c:strCache>
                <c:ptCount val="1"/>
                <c:pt idx="0">
                  <c:v>30 kg u. 500 søer gns.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'Figurer sohold (3)'!$B$114:$DT$114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(3)'!$B$121:$DT$121</c:f>
              <c:numCache>
                <c:formatCode>#,##0</c:formatCode>
                <c:ptCount val="123"/>
                <c:pt idx="0">
                  <c:v>6732.292682926829</c:v>
                </c:pt>
                <c:pt idx="1">
                  <c:v>6732.292682926829</c:v>
                </c:pt>
                <c:pt idx="2">
                  <c:v>6732.292682926829</c:v>
                </c:pt>
                <c:pt idx="3">
                  <c:v>6732.292682926829</c:v>
                </c:pt>
                <c:pt idx="4">
                  <c:v>6732.292682926829</c:v>
                </c:pt>
                <c:pt idx="5">
                  <c:v>6732.292682926829</c:v>
                </c:pt>
                <c:pt idx="6">
                  <c:v>6732.292682926829</c:v>
                </c:pt>
                <c:pt idx="7">
                  <c:v>6732.292682926829</c:v>
                </c:pt>
                <c:pt idx="8">
                  <c:v>6732.292682926829</c:v>
                </c:pt>
                <c:pt idx="9">
                  <c:v>6732.292682926829</c:v>
                </c:pt>
                <c:pt idx="10">
                  <c:v>6732.292682926829</c:v>
                </c:pt>
                <c:pt idx="11">
                  <c:v>6732.292682926829</c:v>
                </c:pt>
                <c:pt idx="12">
                  <c:v>6732.292682926829</c:v>
                </c:pt>
                <c:pt idx="13">
                  <c:v>6732.292682926829</c:v>
                </c:pt>
                <c:pt idx="14">
                  <c:v>6732.292682926829</c:v>
                </c:pt>
                <c:pt idx="15">
                  <c:v>6732.292682926829</c:v>
                </c:pt>
                <c:pt idx="16">
                  <c:v>6732.292682926829</c:v>
                </c:pt>
                <c:pt idx="17">
                  <c:v>6732.292682926829</c:v>
                </c:pt>
                <c:pt idx="18">
                  <c:v>6732.292682926829</c:v>
                </c:pt>
                <c:pt idx="19">
                  <c:v>6732.292682926829</c:v>
                </c:pt>
                <c:pt idx="20">
                  <c:v>6732.292682926829</c:v>
                </c:pt>
                <c:pt idx="21">
                  <c:v>6732.292682926829</c:v>
                </c:pt>
                <c:pt idx="22">
                  <c:v>6732.292682926829</c:v>
                </c:pt>
                <c:pt idx="23">
                  <c:v>6732.292682926829</c:v>
                </c:pt>
                <c:pt idx="24">
                  <c:v>6732.292682926829</c:v>
                </c:pt>
                <c:pt idx="25">
                  <c:v>6732.292682926829</c:v>
                </c:pt>
                <c:pt idx="26">
                  <c:v>6732.292682926829</c:v>
                </c:pt>
                <c:pt idx="27">
                  <c:v>6732.292682926829</c:v>
                </c:pt>
                <c:pt idx="28">
                  <c:v>6732.292682926829</c:v>
                </c:pt>
                <c:pt idx="29">
                  <c:v>6732.292682926829</c:v>
                </c:pt>
                <c:pt idx="30">
                  <c:v>6732.292682926829</c:v>
                </c:pt>
                <c:pt idx="31">
                  <c:v>6732.292682926829</c:v>
                </c:pt>
                <c:pt idx="32">
                  <c:v>6732.292682926829</c:v>
                </c:pt>
                <c:pt idx="33">
                  <c:v>6732.292682926829</c:v>
                </c:pt>
                <c:pt idx="34">
                  <c:v>6732.292682926829</c:v>
                </c:pt>
                <c:pt idx="35">
                  <c:v>6732.292682926829</c:v>
                </c:pt>
                <c:pt idx="36">
                  <c:v>6732.292682926829</c:v>
                </c:pt>
                <c:pt idx="37">
                  <c:v>6732.292682926829</c:v>
                </c:pt>
                <c:pt idx="38">
                  <c:v>6732.292682926829</c:v>
                </c:pt>
                <c:pt idx="39">
                  <c:v>6732.292682926829</c:v>
                </c:pt>
                <c:pt idx="40">
                  <c:v>6732.292682926829</c:v>
                </c:pt>
                <c:pt idx="41">
                  <c:v>6732.292682926829</c:v>
                </c:pt>
                <c:pt idx="42">
                  <c:v>6732.292682926829</c:v>
                </c:pt>
                <c:pt idx="43">
                  <c:v>6732.292682926829</c:v>
                </c:pt>
                <c:pt idx="44">
                  <c:v>6732.292682926829</c:v>
                </c:pt>
                <c:pt idx="45">
                  <c:v>6732.292682926829</c:v>
                </c:pt>
                <c:pt idx="46">
                  <c:v>6732.292682926829</c:v>
                </c:pt>
                <c:pt idx="47">
                  <c:v>6732.292682926829</c:v>
                </c:pt>
                <c:pt idx="48">
                  <c:v>6732.292682926829</c:v>
                </c:pt>
                <c:pt idx="49">
                  <c:v>6732.292682926829</c:v>
                </c:pt>
                <c:pt idx="50">
                  <c:v>6732.292682926829</c:v>
                </c:pt>
                <c:pt idx="51">
                  <c:v>6732.292682926829</c:v>
                </c:pt>
                <c:pt idx="52">
                  <c:v>6732.292682926829</c:v>
                </c:pt>
                <c:pt idx="53">
                  <c:v>6732.292682926829</c:v>
                </c:pt>
                <c:pt idx="54">
                  <c:v>6732.292682926829</c:v>
                </c:pt>
                <c:pt idx="55">
                  <c:v>6732.292682926829</c:v>
                </c:pt>
                <c:pt idx="56">
                  <c:v>6732.292682926829</c:v>
                </c:pt>
                <c:pt idx="57">
                  <c:v>6732.292682926829</c:v>
                </c:pt>
                <c:pt idx="58">
                  <c:v>6732.292682926829</c:v>
                </c:pt>
                <c:pt idx="59">
                  <c:v>6732.292682926829</c:v>
                </c:pt>
                <c:pt idx="60">
                  <c:v>6732.292682926829</c:v>
                </c:pt>
                <c:pt idx="61">
                  <c:v>6732.292682926829</c:v>
                </c:pt>
                <c:pt idx="62">
                  <c:v>6732.292682926829</c:v>
                </c:pt>
                <c:pt idx="63">
                  <c:v>6732.292682926829</c:v>
                </c:pt>
                <c:pt idx="64">
                  <c:v>6732.292682926829</c:v>
                </c:pt>
                <c:pt idx="65">
                  <c:v>6732.292682926829</c:v>
                </c:pt>
                <c:pt idx="66">
                  <c:v>6732.292682926829</c:v>
                </c:pt>
                <c:pt idx="67">
                  <c:v>6732.292682926829</c:v>
                </c:pt>
                <c:pt idx="68">
                  <c:v>6732.292682926829</c:v>
                </c:pt>
                <c:pt idx="69">
                  <c:v>6732.292682926829</c:v>
                </c:pt>
                <c:pt idx="70">
                  <c:v>6732.292682926829</c:v>
                </c:pt>
                <c:pt idx="71">
                  <c:v>6732.292682926829</c:v>
                </c:pt>
                <c:pt idx="72">
                  <c:v>6732.292682926829</c:v>
                </c:pt>
                <c:pt idx="73">
                  <c:v>6732.292682926829</c:v>
                </c:pt>
                <c:pt idx="74">
                  <c:v>6732.292682926829</c:v>
                </c:pt>
                <c:pt idx="75">
                  <c:v>6732.292682926829</c:v>
                </c:pt>
                <c:pt idx="76">
                  <c:v>6732.292682926829</c:v>
                </c:pt>
                <c:pt idx="77">
                  <c:v>6732.292682926829</c:v>
                </c:pt>
                <c:pt idx="78">
                  <c:v>6732.292682926829</c:v>
                </c:pt>
                <c:pt idx="79">
                  <c:v>6732.292682926829</c:v>
                </c:pt>
                <c:pt idx="80">
                  <c:v>6732.292682926829</c:v>
                </c:pt>
                <c:pt idx="81">
                  <c:v>6732.292682926829</c:v>
                </c:pt>
                <c:pt idx="82">
                  <c:v>6732.292682926829</c:v>
                </c:pt>
                <c:pt idx="83">
                  <c:v>6732.292682926829</c:v>
                </c:pt>
                <c:pt idx="84">
                  <c:v>6732.292682926829</c:v>
                </c:pt>
                <c:pt idx="85">
                  <c:v>6732.292682926829</c:v>
                </c:pt>
                <c:pt idx="86">
                  <c:v>6732.292682926829</c:v>
                </c:pt>
                <c:pt idx="87">
                  <c:v>6732.292682926829</c:v>
                </c:pt>
                <c:pt idx="88">
                  <c:v>6732.292682926829</c:v>
                </c:pt>
                <c:pt idx="89">
                  <c:v>6732.292682926829</c:v>
                </c:pt>
                <c:pt idx="90">
                  <c:v>6732.292682926829</c:v>
                </c:pt>
                <c:pt idx="91">
                  <c:v>6732.292682926829</c:v>
                </c:pt>
                <c:pt idx="92">
                  <c:v>6732.292682926829</c:v>
                </c:pt>
                <c:pt idx="93">
                  <c:v>6732.292682926829</c:v>
                </c:pt>
                <c:pt idx="94">
                  <c:v>6732.292682926829</c:v>
                </c:pt>
                <c:pt idx="95">
                  <c:v>6732.292682926829</c:v>
                </c:pt>
                <c:pt idx="96">
                  <c:v>6732.292682926829</c:v>
                </c:pt>
                <c:pt idx="97">
                  <c:v>6732.292682926829</c:v>
                </c:pt>
                <c:pt idx="98">
                  <c:v>6732.292682926829</c:v>
                </c:pt>
                <c:pt idx="99">
                  <c:v>6732.292682926829</c:v>
                </c:pt>
                <c:pt idx="100">
                  <c:v>6732.292682926829</c:v>
                </c:pt>
                <c:pt idx="101">
                  <c:v>6732.292682926829</c:v>
                </c:pt>
                <c:pt idx="102">
                  <c:v>6732.292682926829</c:v>
                </c:pt>
                <c:pt idx="103">
                  <c:v>6732.292682926829</c:v>
                </c:pt>
                <c:pt idx="104">
                  <c:v>6732.292682926829</c:v>
                </c:pt>
                <c:pt idx="105">
                  <c:v>6732.292682926829</c:v>
                </c:pt>
                <c:pt idx="106">
                  <c:v>6732.292682926829</c:v>
                </c:pt>
                <c:pt idx="107">
                  <c:v>6732.292682926829</c:v>
                </c:pt>
                <c:pt idx="108">
                  <c:v>6732.292682926829</c:v>
                </c:pt>
                <c:pt idx="109">
                  <c:v>6732.292682926829</c:v>
                </c:pt>
                <c:pt idx="110">
                  <c:v>6732.292682926829</c:v>
                </c:pt>
                <c:pt idx="111">
                  <c:v>6732.292682926829</c:v>
                </c:pt>
                <c:pt idx="112">
                  <c:v>6732.292682926829</c:v>
                </c:pt>
                <c:pt idx="113">
                  <c:v>6732.292682926829</c:v>
                </c:pt>
                <c:pt idx="114">
                  <c:v>6732.292682926829</c:v>
                </c:pt>
                <c:pt idx="115">
                  <c:v>6732.292682926829</c:v>
                </c:pt>
                <c:pt idx="116">
                  <c:v>6732.292682926829</c:v>
                </c:pt>
                <c:pt idx="117">
                  <c:v>6732.292682926829</c:v>
                </c:pt>
                <c:pt idx="118">
                  <c:v>6732.292682926829</c:v>
                </c:pt>
                <c:pt idx="119">
                  <c:v>6732.292682926829</c:v>
                </c:pt>
                <c:pt idx="120">
                  <c:v>6732.292682926829</c:v>
                </c:pt>
                <c:pt idx="121">
                  <c:v>6732.292682926829</c:v>
                </c:pt>
                <c:pt idx="122">
                  <c:v>6732.292682926829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597248"/>
        <c:axId val="110598784"/>
      </c:scatterChart>
      <c:valAx>
        <c:axId val="110597248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0598784"/>
        <c:crosses val="autoZero"/>
        <c:crossBetween val="midCat"/>
      </c:valAx>
      <c:valAx>
        <c:axId val="110598784"/>
        <c:scaling>
          <c:orientation val="minMax"/>
          <c:min val="3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Foderomkostning, kr. pr. årsso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0597248"/>
        <c:crosses val="autoZero"/>
        <c:crossBetween val="midCat"/>
        <c:majorUnit val="500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Arbejdsomkostninger sohold 30 kg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sohold (3)'!$A$129</c:f>
              <c:strCache>
                <c:ptCount val="1"/>
                <c:pt idx="0">
                  <c:v>30 kg o. 500 søer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'Figurer sohold (3)'!$B$116:$DQ$116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(3)'!$B$129:$DT$129</c:f>
              <c:numCache>
                <c:formatCode>#,##0</c:formatCode>
                <c:ptCount val="123"/>
                <c:pt idx="0">
                  <c:v>764</c:v>
                </c:pt>
                <c:pt idx="1">
                  <c:v>1090</c:v>
                </c:pt>
                <c:pt idx="2">
                  <c:v>1142</c:v>
                </c:pt>
                <c:pt idx="3">
                  <c:v>1170</c:v>
                </c:pt>
                <c:pt idx="4">
                  <c:v>1218</c:v>
                </c:pt>
                <c:pt idx="5">
                  <c:v>1231</c:v>
                </c:pt>
                <c:pt idx="6">
                  <c:v>1257</c:v>
                </c:pt>
                <c:pt idx="7">
                  <c:v>1262</c:v>
                </c:pt>
                <c:pt idx="8">
                  <c:v>1295</c:v>
                </c:pt>
                <c:pt idx="9">
                  <c:v>1306</c:v>
                </c:pt>
                <c:pt idx="10">
                  <c:v>1328</c:v>
                </c:pt>
                <c:pt idx="11">
                  <c:v>1330</c:v>
                </c:pt>
                <c:pt idx="12">
                  <c:v>1343</c:v>
                </c:pt>
                <c:pt idx="13">
                  <c:v>1348</c:v>
                </c:pt>
                <c:pt idx="14">
                  <c:v>1358</c:v>
                </c:pt>
                <c:pt idx="15">
                  <c:v>1359</c:v>
                </c:pt>
                <c:pt idx="16">
                  <c:v>1374</c:v>
                </c:pt>
                <c:pt idx="17">
                  <c:v>1384</c:v>
                </c:pt>
                <c:pt idx="18">
                  <c:v>1391</c:v>
                </c:pt>
                <c:pt idx="19">
                  <c:v>1398</c:v>
                </c:pt>
                <c:pt idx="20">
                  <c:v>1403</c:v>
                </c:pt>
                <c:pt idx="21">
                  <c:v>1409</c:v>
                </c:pt>
                <c:pt idx="22">
                  <c:v>1410</c:v>
                </c:pt>
                <c:pt idx="23">
                  <c:v>1422</c:v>
                </c:pt>
                <c:pt idx="24">
                  <c:v>1428</c:v>
                </c:pt>
                <c:pt idx="25">
                  <c:v>1445</c:v>
                </c:pt>
                <c:pt idx="26">
                  <c:v>1446</c:v>
                </c:pt>
                <c:pt idx="27">
                  <c:v>1460</c:v>
                </c:pt>
                <c:pt idx="28">
                  <c:v>1469</c:v>
                </c:pt>
                <c:pt idx="29">
                  <c:v>1471</c:v>
                </c:pt>
                <c:pt idx="30">
                  <c:v>1489</c:v>
                </c:pt>
                <c:pt idx="31">
                  <c:v>1489</c:v>
                </c:pt>
                <c:pt idx="32">
                  <c:v>1501</c:v>
                </c:pt>
                <c:pt idx="33">
                  <c:v>1517</c:v>
                </c:pt>
                <c:pt idx="34">
                  <c:v>1535</c:v>
                </c:pt>
                <c:pt idx="35">
                  <c:v>1540</c:v>
                </c:pt>
                <c:pt idx="36">
                  <c:v>1550</c:v>
                </c:pt>
                <c:pt idx="37">
                  <c:v>1552</c:v>
                </c:pt>
                <c:pt idx="38">
                  <c:v>1572</c:v>
                </c:pt>
                <c:pt idx="39">
                  <c:v>1577</c:v>
                </c:pt>
                <c:pt idx="40">
                  <c:v>1579</c:v>
                </c:pt>
                <c:pt idx="41">
                  <c:v>1580</c:v>
                </c:pt>
                <c:pt idx="42">
                  <c:v>1596</c:v>
                </c:pt>
                <c:pt idx="43">
                  <c:v>1605</c:v>
                </c:pt>
                <c:pt idx="44">
                  <c:v>1630</c:v>
                </c:pt>
                <c:pt idx="45">
                  <c:v>1631</c:v>
                </c:pt>
                <c:pt idx="46">
                  <c:v>1633</c:v>
                </c:pt>
                <c:pt idx="47">
                  <c:v>1635</c:v>
                </c:pt>
                <c:pt idx="48">
                  <c:v>1642</c:v>
                </c:pt>
                <c:pt idx="49">
                  <c:v>1648</c:v>
                </c:pt>
                <c:pt idx="50">
                  <c:v>1654</c:v>
                </c:pt>
                <c:pt idx="51">
                  <c:v>1656</c:v>
                </c:pt>
                <c:pt idx="52">
                  <c:v>1671</c:v>
                </c:pt>
                <c:pt idx="53">
                  <c:v>1679</c:v>
                </c:pt>
                <c:pt idx="54">
                  <c:v>1680</c:v>
                </c:pt>
                <c:pt idx="55">
                  <c:v>1682</c:v>
                </c:pt>
                <c:pt idx="56">
                  <c:v>1685</c:v>
                </c:pt>
                <c:pt idx="57">
                  <c:v>1698</c:v>
                </c:pt>
                <c:pt idx="58">
                  <c:v>1710</c:v>
                </c:pt>
                <c:pt idx="59">
                  <c:v>1721</c:v>
                </c:pt>
                <c:pt idx="60">
                  <c:v>1721</c:v>
                </c:pt>
                <c:pt idx="61">
                  <c:v>1722</c:v>
                </c:pt>
                <c:pt idx="62">
                  <c:v>1731</c:v>
                </c:pt>
                <c:pt idx="63">
                  <c:v>1747</c:v>
                </c:pt>
                <c:pt idx="64">
                  <c:v>1754</c:v>
                </c:pt>
                <c:pt idx="65">
                  <c:v>1754</c:v>
                </c:pt>
                <c:pt idx="66">
                  <c:v>1761</c:v>
                </c:pt>
                <c:pt idx="67">
                  <c:v>1762</c:v>
                </c:pt>
                <c:pt idx="68">
                  <c:v>1764</c:v>
                </c:pt>
                <c:pt idx="69">
                  <c:v>1766</c:v>
                </c:pt>
                <c:pt idx="70">
                  <c:v>1771</c:v>
                </c:pt>
                <c:pt idx="71">
                  <c:v>1774</c:v>
                </c:pt>
                <c:pt idx="72">
                  <c:v>1783</c:v>
                </c:pt>
                <c:pt idx="73">
                  <c:v>1797</c:v>
                </c:pt>
                <c:pt idx="74">
                  <c:v>1803</c:v>
                </c:pt>
                <c:pt idx="75">
                  <c:v>1818</c:v>
                </c:pt>
                <c:pt idx="76">
                  <c:v>1821</c:v>
                </c:pt>
                <c:pt idx="77">
                  <c:v>1837</c:v>
                </c:pt>
                <c:pt idx="78">
                  <c:v>1840</c:v>
                </c:pt>
                <c:pt idx="79">
                  <c:v>1863</c:v>
                </c:pt>
                <c:pt idx="80">
                  <c:v>1864</c:v>
                </c:pt>
                <c:pt idx="81">
                  <c:v>1866</c:v>
                </c:pt>
                <c:pt idx="82">
                  <c:v>1875</c:v>
                </c:pt>
                <c:pt idx="83">
                  <c:v>1896</c:v>
                </c:pt>
                <c:pt idx="84">
                  <c:v>1899</c:v>
                </c:pt>
                <c:pt idx="85">
                  <c:v>1912</c:v>
                </c:pt>
                <c:pt idx="86">
                  <c:v>1916</c:v>
                </c:pt>
                <c:pt idx="87">
                  <c:v>1922</c:v>
                </c:pt>
                <c:pt idx="88">
                  <c:v>1928</c:v>
                </c:pt>
                <c:pt idx="89">
                  <c:v>1933</c:v>
                </c:pt>
                <c:pt idx="90">
                  <c:v>1946</c:v>
                </c:pt>
                <c:pt idx="91">
                  <c:v>1960</c:v>
                </c:pt>
                <c:pt idx="92">
                  <c:v>1983</c:v>
                </c:pt>
                <c:pt idx="93">
                  <c:v>2016</c:v>
                </c:pt>
                <c:pt idx="94">
                  <c:v>2026</c:v>
                </c:pt>
                <c:pt idx="95">
                  <c:v>2028</c:v>
                </c:pt>
                <c:pt idx="96">
                  <c:v>2037</c:v>
                </c:pt>
                <c:pt idx="97">
                  <c:v>2041</c:v>
                </c:pt>
                <c:pt idx="98">
                  <c:v>2046</c:v>
                </c:pt>
                <c:pt idx="99">
                  <c:v>2056</c:v>
                </c:pt>
                <c:pt idx="100">
                  <c:v>2066</c:v>
                </c:pt>
                <c:pt idx="101">
                  <c:v>2069</c:v>
                </c:pt>
                <c:pt idx="102">
                  <c:v>2075</c:v>
                </c:pt>
                <c:pt idx="103">
                  <c:v>2084</c:v>
                </c:pt>
                <c:pt idx="104">
                  <c:v>2112</c:v>
                </c:pt>
                <c:pt idx="105">
                  <c:v>2115</c:v>
                </c:pt>
                <c:pt idx="106">
                  <c:v>2136</c:v>
                </c:pt>
                <c:pt idx="107">
                  <c:v>2143</c:v>
                </c:pt>
                <c:pt idx="108">
                  <c:v>2150</c:v>
                </c:pt>
                <c:pt idx="109">
                  <c:v>2156</c:v>
                </c:pt>
                <c:pt idx="110">
                  <c:v>2156</c:v>
                </c:pt>
                <c:pt idx="111">
                  <c:v>2166</c:v>
                </c:pt>
                <c:pt idx="112">
                  <c:v>2179</c:v>
                </c:pt>
                <c:pt idx="113">
                  <c:v>2184</c:v>
                </c:pt>
                <c:pt idx="114">
                  <c:v>2267</c:v>
                </c:pt>
                <c:pt idx="115">
                  <c:v>2289</c:v>
                </c:pt>
                <c:pt idx="116">
                  <c:v>2290</c:v>
                </c:pt>
                <c:pt idx="117">
                  <c:v>2362</c:v>
                </c:pt>
                <c:pt idx="118">
                  <c:v>2385</c:v>
                </c:pt>
                <c:pt idx="119">
                  <c:v>2508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(3)'!$A$130</c:f>
              <c:strCache>
                <c:ptCount val="1"/>
                <c:pt idx="0">
                  <c:v>30 kg o. 500 søer gns.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xVal>
            <c:numRef>
              <c:f>'Figurer sohold (3)'!$B$116:$DQ$116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(3)'!$B$130:$DT$130</c:f>
              <c:numCache>
                <c:formatCode>#,##0</c:formatCode>
                <c:ptCount val="123"/>
                <c:pt idx="0">
                  <c:v>1722.325</c:v>
                </c:pt>
                <c:pt idx="1">
                  <c:v>1722.325</c:v>
                </c:pt>
                <c:pt idx="2">
                  <c:v>1722.325</c:v>
                </c:pt>
                <c:pt idx="3">
                  <c:v>1722.325</c:v>
                </c:pt>
                <c:pt idx="4">
                  <c:v>1722.325</c:v>
                </c:pt>
                <c:pt idx="5">
                  <c:v>1722.325</c:v>
                </c:pt>
                <c:pt idx="6">
                  <c:v>1722.325</c:v>
                </c:pt>
                <c:pt idx="7">
                  <c:v>1722.325</c:v>
                </c:pt>
                <c:pt idx="8">
                  <c:v>1722.325</c:v>
                </c:pt>
                <c:pt idx="9">
                  <c:v>1722.325</c:v>
                </c:pt>
                <c:pt idx="10">
                  <c:v>1722.325</c:v>
                </c:pt>
                <c:pt idx="11">
                  <c:v>1722.325</c:v>
                </c:pt>
                <c:pt idx="12">
                  <c:v>1722.325</c:v>
                </c:pt>
                <c:pt idx="13">
                  <c:v>1722.325</c:v>
                </c:pt>
                <c:pt idx="14">
                  <c:v>1722.325</c:v>
                </c:pt>
                <c:pt idx="15">
                  <c:v>1722.325</c:v>
                </c:pt>
                <c:pt idx="16">
                  <c:v>1722.325</c:v>
                </c:pt>
                <c:pt idx="17">
                  <c:v>1722.325</c:v>
                </c:pt>
                <c:pt idx="18">
                  <c:v>1722.325</c:v>
                </c:pt>
                <c:pt idx="19">
                  <c:v>1722.325</c:v>
                </c:pt>
                <c:pt idx="20">
                  <c:v>1722.325</c:v>
                </c:pt>
                <c:pt idx="21">
                  <c:v>1722.325</c:v>
                </c:pt>
                <c:pt idx="22">
                  <c:v>1722.325</c:v>
                </c:pt>
                <c:pt idx="23">
                  <c:v>1722.325</c:v>
                </c:pt>
                <c:pt idx="24">
                  <c:v>1722.325</c:v>
                </c:pt>
                <c:pt idx="25">
                  <c:v>1722.325</c:v>
                </c:pt>
                <c:pt idx="26">
                  <c:v>1722.325</c:v>
                </c:pt>
                <c:pt idx="27">
                  <c:v>1722.325</c:v>
                </c:pt>
                <c:pt idx="28">
                  <c:v>1722.325</c:v>
                </c:pt>
                <c:pt idx="29">
                  <c:v>1722.325</c:v>
                </c:pt>
                <c:pt idx="30">
                  <c:v>1722.325</c:v>
                </c:pt>
                <c:pt idx="31">
                  <c:v>1722.325</c:v>
                </c:pt>
                <c:pt idx="32">
                  <c:v>1722.325</c:v>
                </c:pt>
                <c:pt idx="33">
                  <c:v>1722.325</c:v>
                </c:pt>
                <c:pt idx="34">
                  <c:v>1722.325</c:v>
                </c:pt>
                <c:pt idx="35">
                  <c:v>1722.325</c:v>
                </c:pt>
                <c:pt idx="36">
                  <c:v>1722.325</c:v>
                </c:pt>
                <c:pt idx="37">
                  <c:v>1722.325</c:v>
                </c:pt>
                <c:pt idx="38">
                  <c:v>1722.325</c:v>
                </c:pt>
                <c:pt idx="39">
                  <c:v>1722.325</c:v>
                </c:pt>
                <c:pt idx="40">
                  <c:v>1722.325</c:v>
                </c:pt>
                <c:pt idx="41">
                  <c:v>1722.325</c:v>
                </c:pt>
                <c:pt idx="42">
                  <c:v>1722.325</c:v>
                </c:pt>
                <c:pt idx="43">
                  <c:v>1722.325</c:v>
                </c:pt>
                <c:pt idx="44">
                  <c:v>1722.325</c:v>
                </c:pt>
                <c:pt idx="45">
                  <c:v>1722.325</c:v>
                </c:pt>
                <c:pt idx="46">
                  <c:v>1722.325</c:v>
                </c:pt>
                <c:pt idx="47">
                  <c:v>1722.325</c:v>
                </c:pt>
                <c:pt idx="48">
                  <c:v>1722.325</c:v>
                </c:pt>
                <c:pt idx="49">
                  <c:v>1722.325</c:v>
                </c:pt>
                <c:pt idx="50">
                  <c:v>1722.325</c:v>
                </c:pt>
                <c:pt idx="51">
                  <c:v>1722.325</c:v>
                </c:pt>
                <c:pt idx="52">
                  <c:v>1722.325</c:v>
                </c:pt>
                <c:pt idx="53">
                  <c:v>1722.325</c:v>
                </c:pt>
                <c:pt idx="54">
                  <c:v>1722.325</c:v>
                </c:pt>
                <c:pt idx="55">
                  <c:v>1722.325</c:v>
                </c:pt>
                <c:pt idx="56">
                  <c:v>1722.325</c:v>
                </c:pt>
                <c:pt idx="57">
                  <c:v>1722.325</c:v>
                </c:pt>
                <c:pt idx="58">
                  <c:v>1722.325</c:v>
                </c:pt>
                <c:pt idx="59">
                  <c:v>1722.325</c:v>
                </c:pt>
                <c:pt idx="60">
                  <c:v>1722.325</c:v>
                </c:pt>
                <c:pt idx="61">
                  <c:v>1722.325</c:v>
                </c:pt>
                <c:pt idx="62">
                  <c:v>1722.325</c:v>
                </c:pt>
                <c:pt idx="63">
                  <c:v>1722.325</c:v>
                </c:pt>
                <c:pt idx="64">
                  <c:v>1722.325</c:v>
                </c:pt>
                <c:pt idx="65">
                  <c:v>1722.325</c:v>
                </c:pt>
                <c:pt idx="66">
                  <c:v>1722.325</c:v>
                </c:pt>
                <c:pt idx="67">
                  <c:v>1722.325</c:v>
                </c:pt>
                <c:pt idx="68">
                  <c:v>1722.325</c:v>
                </c:pt>
                <c:pt idx="69">
                  <c:v>1722.325</c:v>
                </c:pt>
                <c:pt idx="70">
                  <c:v>1722.325</c:v>
                </c:pt>
                <c:pt idx="71">
                  <c:v>1722.325</c:v>
                </c:pt>
                <c:pt idx="72">
                  <c:v>1722.325</c:v>
                </c:pt>
                <c:pt idx="73">
                  <c:v>1722.325</c:v>
                </c:pt>
                <c:pt idx="74">
                  <c:v>1722.325</c:v>
                </c:pt>
                <c:pt idx="75">
                  <c:v>1722.325</c:v>
                </c:pt>
                <c:pt idx="76">
                  <c:v>1722.325</c:v>
                </c:pt>
                <c:pt idx="77">
                  <c:v>1722.325</c:v>
                </c:pt>
                <c:pt idx="78">
                  <c:v>1722.325</c:v>
                </c:pt>
                <c:pt idx="79">
                  <c:v>1722.325</c:v>
                </c:pt>
                <c:pt idx="80">
                  <c:v>1722.325</c:v>
                </c:pt>
                <c:pt idx="81">
                  <c:v>1722.325</c:v>
                </c:pt>
                <c:pt idx="82">
                  <c:v>1722.325</c:v>
                </c:pt>
                <c:pt idx="83">
                  <c:v>1722.325</c:v>
                </c:pt>
                <c:pt idx="84">
                  <c:v>1722.325</c:v>
                </c:pt>
                <c:pt idx="85">
                  <c:v>1722.325</c:v>
                </c:pt>
                <c:pt idx="86">
                  <c:v>1722.325</c:v>
                </c:pt>
                <c:pt idx="87">
                  <c:v>1722.325</c:v>
                </c:pt>
                <c:pt idx="88">
                  <c:v>1722.325</c:v>
                </c:pt>
                <c:pt idx="89">
                  <c:v>1722.325</c:v>
                </c:pt>
                <c:pt idx="90">
                  <c:v>1722.325</c:v>
                </c:pt>
                <c:pt idx="91">
                  <c:v>1722.325</c:v>
                </c:pt>
                <c:pt idx="92">
                  <c:v>1722.325</c:v>
                </c:pt>
                <c:pt idx="93">
                  <c:v>1722.325</c:v>
                </c:pt>
                <c:pt idx="94">
                  <c:v>1722.325</c:v>
                </c:pt>
                <c:pt idx="95">
                  <c:v>1722.325</c:v>
                </c:pt>
                <c:pt idx="96">
                  <c:v>1722.325</c:v>
                </c:pt>
                <c:pt idx="97">
                  <c:v>1722.325</c:v>
                </c:pt>
                <c:pt idx="98">
                  <c:v>1722.325</c:v>
                </c:pt>
                <c:pt idx="99">
                  <c:v>1722.325</c:v>
                </c:pt>
                <c:pt idx="100">
                  <c:v>1722.325</c:v>
                </c:pt>
                <c:pt idx="101">
                  <c:v>1722.325</c:v>
                </c:pt>
                <c:pt idx="102">
                  <c:v>1722.325</c:v>
                </c:pt>
                <c:pt idx="103">
                  <c:v>1722.325</c:v>
                </c:pt>
                <c:pt idx="104">
                  <c:v>1722.325</c:v>
                </c:pt>
                <c:pt idx="105">
                  <c:v>1722.325</c:v>
                </c:pt>
                <c:pt idx="106">
                  <c:v>1722.325</c:v>
                </c:pt>
                <c:pt idx="107">
                  <c:v>1722.325</c:v>
                </c:pt>
                <c:pt idx="108">
                  <c:v>1722.325</c:v>
                </c:pt>
                <c:pt idx="109">
                  <c:v>1722.325</c:v>
                </c:pt>
                <c:pt idx="110">
                  <c:v>1722.325</c:v>
                </c:pt>
                <c:pt idx="111">
                  <c:v>1722.325</c:v>
                </c:pt>
                <c:pt idx="112">
                  <c:v>1722.325</c:v>
                </c:pt>
                <c:pt idx="113">
                  <c:v>1722.325</c:v>
                </c:pt>
                <c:pt idx="114">
                  <c:v>1722.325</c:v>
                </c:pt>
                <c:pt idx="115">
                  <c:v>1722.325</c:v>
                </c:pt>
                <c:pt idx="116">
                  <c:v>1722.325</c:v>
                </c:pt>
                <c:pt idx="117">
                  <c:v>1722.325</c:v>
                </c:pt>
                <c:pt idx="118">
                  <c:v>1722.325</c:v>
                </c:pt>
                <c:pt idx="119">
                  <c:v>1722.325</c:v>
                </c:pt>
                <c:pt idx="120">
                  <c:v>1722.325</c:v>
                </c:pt>
                <c:pt idx="121">
                  <c:v>1722.325</c:v>
                </c:pt>
                <c:pt idx="122">
                  <c:v>1722.325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sohold (3)'!$A$131</c:f>
              <c:strCache>
                <c:ptCount val="1"/>
                <c:pt idx="0">
                  <c:v>30 kg u. 500 søer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'Figurer sohold (3)'!$B$114:$DT$114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(3)'!$B$131:$DT$131</c:f>
              <c:numCache>
                <c:formatCode>#,##0</c:formatCode>
                <c:ptCount val="123"/>
                <c:pt idx="0">
                  <c:v>1035</c:v>
                </c:pt>
                <c:pt idx="1">
                  <c:v>1090</c:v>
                </c:pt>
                <c:pt idx="2">
                  <c:v>1147</c:v>
                </c:pt>
                <c:pt idx="3">
                  <c:v>1163</c:v>
                </c:pt>
                <c:pt idx="4">
                  <c:v>1182</c:v>
                </c:pt>
                <c:pt idx="5">
                  <c:v>1215</c:v>
                </c:pt>
                <c:pt idx="6">
                  <c:v>1220</c:v>
                </c:pt>
                <c:pt idx="7">
                  <c:v>1253</c:v>
                </c:pt>
                <c:pt idx="8">
                  <c:v>1277</c:v>
                </c:pt>
                <c:pt idx="9">
                  <c:v>1318</c:v>
                </c:pt>
                <c:pt idx="10">
                  <c:v>1336</c:v>
                </c:pt>
                <c:pt idx="11">
                  <c:v>1369</c:v>
                </c:pt>
                <c:pt idx="12">
                  <c:v>1426</c:v>
                </c:pt>
                <c:pt idx="13">
                  <c:v>1426</c:v>
                </c:pt>
                <c:pt idx="14">
                  <c:v>1428</c:v>
                </c:pt>
                <c:pt idx="15">
                  <c:v>1444</c:v>
                </c:pt>
                <c:pt idx="16">
                  <c:v>1460</c:v>
                </c:pt>
                <c:pt idx="17">
                  <c:v>1480</c:v>
                </c:pt>
                <c:pt idx="18">
                  <c:v>1484</c:v>
                </c:pt>
                <c:pt idx="19">
                  <c:v>1522</c:v>
                </c:pt>
                <c:pt idx="20">
                  <c:v>1523</c:v>
                </c:pt>
                <c:pt idx="21">
                  <c:v>1524</c:v>
                </c:pt>
                <c:pt idx="22">
                  <c:v>1541</c:v>
                </c:pt>
                <c:pt idx="23">
                  <c:v>1557</c:v>
                </c:pt>
                <c:pt idx="24">
                  <c:v>1564</c:v>
                </c:pt>
                <c:pt idx="25">
                  <c:v>1570</c:v>
                </c:pt>
                <c:pt idx="26">
                  <c:v>1587</c:v>
                </c:pt>
                <c:pt idx="27">
                  <c:v>1588</c:v>
                </c:pt>
                <c:pt idx="28">
                  <c:v>1598</c:v>
                </c:pt>
                <c:pt idx="29">
                  <c:v>1602</c:v>
                </c:pt>
                <c:pt idx="30">
                  <c:v>1607</c:v>
                </c:pt>
                <c:pt idx="31">
                  <c:v>1608</c:v>
                </c:pt>
                <c:pt idx="32">
                  <c:v>1610</c:v>
                </c:pt>
                <c:pt idx="33">
                  <c:v>1621</c:v>
                </c:pt>
                <c:pt idx="34">
                  <c:v>1630</c:v>
                </c:pt>
                <c:pt idx="35">
                  <c:v>1654</c:v>
                </c:pt>
                <c:pt idx="36">
                  <c:v>1656</c:v>
                </c:pt>
                <c:pt idx="37">
                  <c:v>1663</c:v>
                </c:pt>
                <c:pt idx="38">
                  <c:v>1668</c:v>
                </c:pt>
                <c:pt idx="39">
                  <c:v>1668</c:v>
                </c:pt>
                <c:pt idx="40">
                  <c:v>1677</c:v>
                </c:pt>
                <c:pt idx="41">
                  <c:v>1678</c:v>
                </c:pt>
                <c:pt idx="42">
                  <c:v>1679</c:v>
                </c:pt>
                <c:pt idx="43">
                  <c:v>1683</c:v>
                </c:pt>
                <c:pt idx="44">
                  <c:v>1685</c:v>
                </c:pt>
                <c:pt idx="45">
                  <c:v>1700</c:v>
                </c:pt>
                <c:pt idx="46">
                  <c:v>1736</c:v>
                </c:pt>
                <c:pt idx="47">
                  <c:v>1738</c:v>
                </c:pt>
                <c:pt idx="48">
                  <c:v>1746</c:v>
                </c:pt>
                <c:pt idx="49">
                  <c:v>1750</c:v>
                </c:pt>
                <c:pt idx="50">
                  <c:v>1750</c:v>
                </c:pt>
                <c:pt idx="51">
                  <c:v>1762</c:v>
                </c:pt>
                <c:pt idx="52">
                  <c:v>1782</c:v>
                </c:pt>
                <c:pt idx="53">
                  <c:v>1783</c:v>
                </c:pt>
                <c:pt idx="54">
                  <c:v>1799</c:v>
                </c:pt>
                <c:pt idx="55">
                  <c:v>1811</c:v>
                </c:pt>
                <c:pt idx="56">
                  <c:v>1818</c:v>
                </c:pt>
                <c:pt idx="57">
                  <c:v>1818</c:v>
                </c:pt>
                <c:pt idx="58">
                  <c:v>1826</c:v>
                </c:pt>
                <c:pt idx="59">
                  <c:v>1827</c:v>
                </c:pt>
                <c:pt idx="60">
                  <c:v>1841</c:v>
                </c:pt>
                <c:pt idx="61">
                  <c:v>1847</c:v>
                </c:pt>
                <c:pt idx="62">
                  <c:v>1854</c:v>
                </c:pt>
                <c:pt idx="63">
                  <c:v>1858</c:v>
                </c:pt>
                <c:pt idx="64">
                  <c:v>1870</c:v>
                </c:pt>
                <c:pt idx="65">
                  <c:v>1873</c:v>
                </c:pt>
                <c:pt idx="66">
                  <c:v>1880</c:v>
                </c:pt>
                <c:pt idx="67">
                  <c:v>1883</c:v>
                </c:pt>
                <c:pt idx="68">
                  <c:v>1886</c:v>
                </c:pt>
                <c:pt idx="69">
                  <c:v>1910</c:v>
                </c:pt>
                <c:pt idx="70">
                  <c:v>1910</c:v>
                </c:pt>
                <c:pt idx="71">
                  <c:v>1926</c:v>
                </c:pt>
                <c:pt idx="72">
                  <c:v>1927</c:v>
                </c:pt>
                <c:pt idx="73">
                  <c:v>1931</c:v>
                </c:pt>
                <c:pt idx="74">
                  <c:v>1933</c:v>
                </c:pt>
                <c:pt idx="75">
                  <c:v>1946</c:v>
                </c:pt>
                <c:pt idx="76">
                  <c:v>1954</c:v>
                </c:pt>
                <c:pt idx="77">
                  <c:v>1955</c:v>
                </c:pt>
                <c:pt idx="78">
                  <c:v>1959</c:v>
                </c:pt>
                <c:pt idx="79">
                  <c:v>1964</c:v>
                </c:pt>
                <c:pt idx="80">
                  <c:v>1983</c:v>
                </c:pt>
                <c:pt idx="81">
                  <c:v>2023</c:v>
                </c:pt>
                <c:pt idx="82">
                  <c:v>2027</c:v>
                </c:pt>
                <c:pt idx="83">
                  <c:v>2031</c:v>
                </c:pt>
                <c:pt idx="84">
                  <c:v>2043</c:v>
                </c:pt>
                <c:pt idx="85">
                  <c:v>2044</c:v>
                </c:pt>
                <c:pt idx="86">
                  <c:v>2053</c:v>
                </c:pt>
                <c:pt idx="87">
                  <c:v>2068</c:v>
                </c:pt>
                <c:pt idx="88">
                  <c:v>2073</c:v>
                </c:pt>
                <c:pt idx="89">
                  <c:v>2092</c:v>
                </c:pt>
                <c:pt idx="90">
                  <c:v>2109</c:v>
                </c:pt>
                <c:pt idx="91">
                  <c:v>2122</c:v>
                </c:pt>
                <c:pt idx="92">
                  <c:v>2145</c:v>
                </c:pt>
                <c:pt idx="93">
                  <c:v>2167</c:v>
                </c:pt>
                <c:pt idx="94">
                  <c:v>2176</c:v>
                </c:pt>
                <c:pt idx="95">
                  <c:v>2179</c:v>
                </c:pt>
                <c:pt idx="96">
                  <c:v>2196</c:v>
                </c:pt>
                <c:pt idx="97">
                  <c:v>2197</c:v>
                </c:pt>
                <c:pt idx="98">
                  <c:v>2236</c:v>
                </c:pt>
                <c:pt idx="99">
                  <c:v>2268</c:v>
                </c:pt>
                <c:pt idx="100">
                  <c:v>2269</c:v>
                </c:pt>
                <c:pt idx="101">
                  <c:v>2273</c:v>
                </c:pt>
                <c:pt idx="102">
                  <c:v>2326</c:v>
                </c:pt>
                <c:pt idx="103">
                  <c:v>2328</c:v>
                </c:pt>
                <c:pt idx="104">
                  <c:v>2334</c:v>
                </c:pt>
                <c:pt idx="105">
                  <c:v>2369</c:v>
                </c:pt>
                <c:pt idx="106">
                  <c:v>2370</c:v>
                </c:pt>
                <c:pt idx="107">
                  <c:v>2382</c:v>
                </c:pt>
                <c:pt idx="108">
                  <c:v>2389</c:v>
                </c:pt>
                <c:pt idx="109">
                  <c:v>2421</c:v>
                </c:pt>
                <c:pt idx="110">
                  <c:v>2436</c:v>
                </c:pt>
                <c:pt idx="111">
                  <c:v>2444</c:v>
                </c:pt>
                <c:pt idx="112">
                  <c:v>2479</c:v>
                </c:pt>
                <c:pt idx="113">
                  <c:v>2508</c:v>
                </c:pt>
                <c:pt idx="114">
                  <c:v>2542</c:v>
                </c:pt>
                <c:pt idx="115">
                  <c:v>2555</c:v>
                </c:pt>
                <c:pt idx="116">
                  <c:v>2581</c:v>
                </c:pt>
                <c:pt idx="117">
                  <c:v>2687</c:v>
                </c:pt>
                <c:pt idx="118">
                  <c:v>2749</c:v>
                </c:pt>
                <c:pt idx="119">
                  <c:v>2916</c:v>
                </c:pt>
                <c:pt idx="120">
                  <c:v>2945</c:v>
                </c:pt>
                <c:pt idx="121">
                  <c:v>3132</c:v>
                </c:pt>
                <c:pt idx="122">
                  <c:v>3208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sohold (3)'!$A$132</c:f>
              <c:strCache>
                <c:ptCount val="1"/>
                <c:pt idx="0">
                  <c:v>30 kg u. 500 søer gns.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'Figurer sohold (3)'!$B$114:$DT$114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(3)'!$B$132:$DT$132</c:f>
              <c:numCache>
                <c:formatCode>#,##0</c:formatCode>
                <c:ptCount val="123"/>
                <c:pt idx="0">
                  <c:v>1888.9756097560976</c:v>
                </c:pt>
                <c:pt idx="1">
                  <c:v>1888.9756097560976</c:v>
                </c:pt>
                <c:pt idx="2">
                  <c:v>1888.9756097560976</c:v>
                </c:pt>
                <c:pt idx="3">
                  <c:v>1888.9756097560976</c:v>
                </c:pt>
                <c:pt idx="4">
                  <c:v>1888.9756097560976</c:v>
                </c:pt>
                <c:pt idx="5">
                  <c:v>1888.9756097560976</c:v>
                </c:pt>
                <c:pt idx="6">
                  <c:v>1888.9756097560976</c:v>
                </c:pt>
                <c:pt idx="7">
                  <c:v>1888.9756097560976</c:v>
                </c:pt>
                <c:pt idx="8">
                  <c:v>1888.9756097560976</c:v>
                </c:pt>
                <c:pt idx="9">
                  <c:v>1888.9756097560976</c:v>
                </c:pt>
                <c:pt idx="10">
                  <c:v>1888.9756097560976</c:v>
                </c:pt>
                <c:pt idx="11">
                  <c:v>1888.9756097560976</c:v>
                </c:pt>
                <c:pt idx="12">
                  <c:v>1888.9756097560976</c:v>
                </c:pt>
                <c:pt idx="13">
                  <c:v>1888.9756097560976</c:v>
                </c:pt>
                <c:pt idx="14">
                  <c:v>1888.9756097560976</c:v>
                </c:pt>
                <c:pt idx="15">
                  <c:v>1888.9756097560976</c:v>
                </c:pt>
                <c:pt idx="16">
                  <c:v>1888.9756097560976</c:v>
                </c:pt>
                <c:pt idx="17">
                  <c:v>1888.9756097560976</c:v>
                </c:pt>
                <c:pt idx="18">
                  <c:v>1888.9756097560976</c:v>
                </c:pt>
                <c:pt idx="19">
                  <c:v>1888.9756097560976</c:v>
                </c:pt>
                <c:pt idx="20">
                  <c:v>1888.9756097560976</c:v>
                </c:pt>
                <c:pt idx="21">
                  <c:v>1888.9756097560976</c:v>
                </c:pt>
                <c:pt idx="22">
                  <c:v>1888.9756097560976</c:v>
                </c:pt>
                <c:pt idx="23">
                  <c:v>1888.9756097560976</c:v>
                </c:pt>
                <c:pt idx="24">
                  <c:v>1888.9756097560976</c:v>
                </c:pt>
                <c:pt idx="25">
                  <c:v>1888.9756097560976</c:v>
                </c:pt>
                <c:pt idx="26">
                  <c:v>1888.9756097560976</c:v>
                </c:pt>
                <c:pt idx="27">
                  <c:v>1888.9756097560976</c:v>
                </c:pt>
                <c:pt idx="28">
                  <c:v>1888.9756097560976</c:v>
                </c:pt>
                <c:pt idx="29">
                  <c:v>1888.9756097560976</c:v>
                </c:pt>
                <c:pt idx="30">
                  <c:v>1888.9756097560976</c:v>
                </c:pt>
                <c:pt idx="31">
                  <c:v>1888.9756097560976</c:v>
                </c:pt>
                <c:pt idx="32">
                  <c:v>1888.9756097560976</c:v>
                </c:pt>
                <c:pt idx="33">
                  <c:v>1888.9756097560976</c:v>
                </c:pt>
                <c:pt idx="34">
                  <c:v>1888.9756097560976</c:v>
                </c:pt>
                <c:pt idx="35">
                  <c:v>1888.9756097560976</c:v>
                </c:pt>
                <c:pt idx="36">
                  <c:v>1888.9756097560976</c:v>
                </c:pt>
                <c:pt idx="37">
                  <c:v>1888.9756097560976</c:v>
                </c:pt>
                <c:pt idx="38">
                  <c:v>1888.9756097560976</c:v>
                </c:pt>
                <c:pt idx="39">
                  <c:v>1888.9756097560976</c:v>
                </c:pt>
                <c:pt idx="40">
                  <c:v>1888.9756097560976</c:v>
                </c:pt>
                <c:pt idx="41">
                  <c:v>1888.9756097560976</c:v>
                </c:pt>
                <c:pt idx="42">
                  <c:v>1888.9756097560976</c:v>
                </c:pt>
                <c:pt idx="43">
                  <c:v>1888.9756097560976</c:v>
                </c:pt>
                <c:pt idx="44">
                  <c:v>1888.9756097560976</c:v>
                </c:pt>
                <c:pt idx="45">
                  <c:v>1888.9756097560976</c:v>
                </c:pt>
                <c:pt idx="46">
                  <c:v>1888.9756097560976</c:v>
                </c:pt>
                <c:pt idx="47">
                  <c:v>1888.9756097560976</c:v>
                </c:pt>
                <c:pt idx="48">
                  <c:v>1888.9756097560976</c:v>
                </c:pt>
                <c:pt idx="49">
                  <c:v>1888.9756097560976</c:v>
                </c:pt>
                <c:pt idx="50">
                  <c:v>1888.9756097560976</c:v>
                </c:pt>
                <c:pt idx="51">
                  <c:v>1888.9756097560976</c:v>
                </c:pt>
                <c:pt idx="52">
                  <c:v>1888.9756097560976</c:v>
                </c:pt>
                <c:pt idx="53">
                  <c:v>1888.9756097560976</c:v>
                </c:pt>
                <c:pt idx="54">
                  <c:v>1888.9756097560976</c:v>
                </c:pt>
                <c:pt idx="55">
                  <c:v>1888.9756097560976</c:v>
                </c:pt>
                <c:pt idx="56">
                  <c:v>1888.9756097560976</c:v>
                </c:pt>
                <c:pt idx="57">
                  <c:v>1888.9756097560976</c:v>
                </c:pt>
                <c:pt idx="58">
                  <c:v>1888.9756097560976</c:v>
                </c:pt>
                <c:pt idx="59">
                  <c:v>1888.9756097560976</c:v>
                </c:pt>
                <c:pt idx="60">
                  <c:v>1888.9756097560976</c:v>
                </c:pt>
                <c:pt idx="61">
                  <c:v>1888.9756097560976</c:v>
                </c:pt>
                <c:pt idx="62">
                  <c:v>1888.9756097560976</c:v>
                </c:pt>
                <c:pt idx="63">
                  <c:v>1888.9756097560976</c:v>
                </c:pt>
                <c:pt idx="64">
                  <c:v>1888.9756097560976</c:v>
                </c:pt>
                <c:pt idx="65">
                  <c:v>1888.9756097560976</c:v>
                </c:pt>
                <c:pt idx="66">
                  <c:v>1888.9756097560976</c:v>
                </c:pt>
                <c:pt idx="67">
                  <c:v>1888.9756097560976</c:v>
                </c:pt>
                <c:pt idx="68">
                  <c:v>1888.9756097560976</c:v>
                </c:pt>
                <c:pt idx="69">
                  <c:v>1888.9756097560976</c:v>
                </c:pt>
                <c:pt idx="70">
                  <c:v>1888.9756097560976</c:v>
                </c:pt>
                <c:pt idx="71">
                  <c:v>1888.9756097560976</c:v>
                </c:pt>
                <c:pt idx="72">
                  <c:v>1888.9756097560976</c:v>
                </c:pt>
                <c:pt idx="73">
                  <c:v>1888.9756097560976</c:v>
                </c:pt>
                <c:pt idx="74">
                  <c:v>1888.9756097560976</c:v>
                </c:pt>
                <c:pt idx="75">
                  <c:v>1888.9756097560976</c:v>
                </c:pt>
                <c:pt idx="76">
                  <c:v>1888.9756097560976</c:v>
                </c:pt>
                <c:pt idx="77">
                  <c:v>1888.9756097560976</c:v>
                </c:pt>
                <c:pt idx="78">
                  <c:v>1888.9756097560976</c:v>
                </c:pt>
                <c:pt idx="79">
                  <c:v>1888.9756097560976</c:v>
                </c:pt>
                <c:pt idx="80">
                  <c:v>1888.9756097560976</c:v>
                </c:pt>
                <c:pt idx="81">
                  <c:v>1888.9756097560976</c:v>
                </c:pt>
                <c:pt idx="82">
                  <c:v>1888.9756097560976</c:v>
                </c:pt>
                <c:pt idx="83">
                  <c:v>1888.9756097560976</c:v>
                </c:pt>
                <c:pt idx="84">
                  <c:v>1888.9756097560976</c:v>
                </c:pt>
                <c:pt idx="85">
                  <c:v>1888.9756097560976</c:v>
                </c:pt>
                <c:pt idx="86">
                  <c:v>1888.9756097560976</c:v>
                </c:pt>
                <c:pt idx="87">
                  <c:v>1888.9756097560976</c:v>
                </c:pt>
                <c:pt idx="88">
                  <c:v>1888.9756097560976</c:v>
                </c:pt>
                <c:pt idx="89">
                  <c:v>1888.9756097560976</c:v>
                </c:pt>
                <c:pt idx="90">
                  <c:v>1888.9756097560976</c:v>
                </c:pt>
                <c:pt idx="91">
                  <c:v>1888.9756097560976</c:v>
                </c:pt>
                <c:pt idx="92">
                  <c:v>1888.9756097560976</c:v>
                </c:pt>
                <c:pt idx="93">
                  <c:v>1888.9756097560976</c:v>
                </c:pt>
                <c:pt idx="94">
                  <c:v>1888.9756097560976</c:v>
                </c:pt>
                <c:pt idx="95">
                  <c:v>1888.9756097560976</c:v>
                </c:pt>
                <c:pt idx="96">
                  <c:v>1888.9756097560976</c:v>
                </c:pt>
                <c:pt idx="97">
                  <c:v>1888.9756097560976</c:v>
                </c:pt>
                <c:pt idx="98">
                  <c:v>1888.9756097560976</c:v>
                </c:pt>
                <c:pt idx="99">
                  <c:v>1888.9756097560976</c:v>
                </c:pt>
                <c:pt idx="100">
                  <c:v>1888.9756097560976</c:v>
                </c:pt>
                <c:pt idx="101">
                  <c:v>1888.9756097560976</c:v>
                </c:pt>
                <c:pt idx="102">
                  <c:v>1888.9756097560976</c:v>
                </c:pt>
                <c:pt idx="103">
                  <c:v>1888.9756097560976</c:v>
                </c:pt>
                <c:pt idx="104">
                  <c:v>1888.9756097560976</c:v>
                </c:pt>
                <c:pt idx="105">
                  <c:v>1888.9756097560976</c:v>
                </c:pt>
                <c:pt idx="106">
                  <c:v>1888.9756097560976</c:v>
                </c:pt>
                <c:pt idx="107">
                  <c:v>1888.9756097560976</c:v>
                </c:pt>
                <c:pt idx="108">
                  <c:v>1888.9756097560976</c:v>
                </c:pt>
                <c:pt idx="109">
                  <c:v>1888.9756097560976</c:v>
                </c:pt>
                <c:pt idx="110">
                  <c:v>1888.9756097560976</c:v>
                </c:pt>
                <c:pt idx="111">
                  <c:v>1888.9756097560976</c:v>
                </c:pt>
                <c:pt idx="112">
                  <c:v>1888.9756097560976</c:v>
                </c:pt>
                <c:pt idx="113">
                  <c:v>1888.9756097560976</c:v>
                </c:pt>
                <c:pt idx="114">
                  <c:v>1888.9756097560976</c:v>
                </c:pt>
                <c:pt idx="115">
                  <c:v>1888.9756097560976</c:v>
                </c:pt>
                <c:pt idx="116">
                  <c:v>1888.9756097560976</c:v>
                </c:pt>
                <c:pt idx="117">
                  <c:v>1888.9756097560976</c:v>
                </c:pt>
                <c:pt idx="118">
                  <c:v>1888.9756097560976</c:v>
                </c:pt>
                <c:pt idx="119">
                  <c:v>1888.9756097560976</c:v>
                </c:pt>
                <c:pt idx="120">
                  <c:v>1888.9756097560976</c:v>
                </c:pt>
                <c:pt idx="121">
                  <c:v>1888.9756097560976</c:v>
                </c:pt>
                <c:pt idx="122">
                  <c:v>1888.9756097560976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462272"/>
        <c:axId val="113480448"/>
      </c:scatterChart>
      <c:valAx>
        <c:axId val="113462272"/>
        <c:scaling>
          <c:orientation val="minMax"/>
          <c:max val="1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3480448"/>
        <c:crosses val="autoZero"/>
        <c:crossBetween val="midCat"/>
      </c:valAx>
      <c:valAx>
        <c:axId val="113480448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Arbejdsomkostning, kr. pr. årsso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3462272"/>
        <c:crosses val="autoZero"/>
        <c:crossBetween val="midCat"/>
        <c:majorUnit val="250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Energiomkostninger sohold 30 kg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sohold (3)'!$A$138</c:f>
              <c:strCache>
                <c:ptCount val="1"/>
                <c:pt idx="0">
                  <c:v>30 kg o. 500 søer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'Figurer sohold (3)'!$B$116:$DQ$116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(3)'!$B$138:$DT$138</c:f>
              <c:numCache>
                <c:formatCode>#,##0</c:formatCode>
                <c:ptCount val="123"/>
                <c:pt idx="0">
                  <c:v>205</c:v>
                </c:pt>
                <c:pt idx="1">
                  <c:v>212</c:v>
                </c:pt>
                <c:pt idx="2">
                  <c:v>230</c:v>
                </c:pt>
                <c:pt idx="3">
                  <c:v>246</c:v>
                </c:pt>
                <c:pt idx="4">
                  <c:v>253</c:v>
                </c:pt>
                <c:pt idx="5">
                  <c:v>262</c:v>
                </c:pt>
                <c:pt idx="6">
                  <c:v>272</c:v>
                </c:pt>
                <c:pt idx="7">
                  <c:v>278</c:v>
                </c:pt>
                <c:pt idx="8">
                  <c:v>305</c:v>
                </c:pt>
                <c:pt idx="9">
                  <c:v>329</c:v>
                </c:pt>
                <c:pt idx="10">
                  <c:v>340</c:v>
                </c:pt>
                <c:pt idx="11">
                  <c:v>345</c:v>
                </c:pt>
                <c:pt idx="12">
                  <c:v>351</c:v>
                </c:pt>
                <c:pt idx="13">
                  <c:v>352</c:v>
                </c:pt>
                <c:pt idx="14">
                  <c:v>357</c:v>
                </c:pt>
                <c:pt idx="15">
                  <c:v>362</c:v>
                </c:pt>
                <c:pt idx="16">
                  <c:v>364</c:v>
                </c:pt>
                <c:pt idx="17">
                  <c:v>365</c:v>
                </c:pt>
                <c:pt idx="18">
                  <c:v>366</c:v>
                </c:pt>
                <c:pt idx="19">
                  <c:v>367</c:v>
                </c:pt>
                <c:pt idx="20">
                  <c:v>367</c:v>
                </c:pt>
                <c:pt idx="21">
                  <c:v>374</c:v>
                </c:pt>
                <c:pt idx="22">
                  <c:v>375</c:v>
                </c:pt>
                <c:pt idx="23">
                  <c:v>376</c:v>
                </c:pt>
                <c:pt idx="24">
                  <c:v>378</c:v>
                </c:pt>
                <c:pt idx="25">
                  <c:v>382</c:v>
                </c:pt>
                <c:pt idx="26">
                  <c:v>385</c:v>
                </c:pt>
                <c:pt idx="27">
                  <c:v>385</c:v>
                </c:pt>
                <c:pt idx="28">
                  <c:v>387</c:v>
                </c:pt>
                <c:pt idx="29">
                  <c:v>392</c:v>
                </c:pt>
                <c:pt idx="30">
                  <c:v>394</c:v>
                </c:pt>
                <c:pt idx="31">
                  <c:v>396</c:v>
                </c:pt>
                <c:pt idx="32">
                  <c:v>396</c:v>
                </c:pt>
                <c:pt idx="33">
                  <c:v>400</c:v>
                </c:pt>
                <c:pt idx="34">
                  <c:v>402</c:v>
                </c:pt>
                <c:pt idx="35">
                  <c:v>404</c:v>
                </c:pt>
                <c:pt idx="36">
                  <c:v>416</c:v>
                </c:pt>
                <c:pt idx="37">
                  <c:v>418</c:v>
                </c:pt>
                <c:pt idx="38">
                  <c:v>424</c:v>
                </c:pt>
                <c:pt idx="39">
                  <c:v>425</c:v>
                </c:pt>
                <c:pt idx="40">
                  <c:v>426</c:v>
                </c:pt>
                <c:pt idx="41">
                  <c:v>427</c:v>
                </c:pt>
                <c:pt idx="42">
                  <c:v>430</c:v>
                </c:pt>
                <c:pt idx="43">
                  <c:v>431</c:v>
                </c:pt>
                <c:pt idx="44">
                  <c:v>435</c:v>
                </c:pt>
                <c:pt idx="45">
                  <c:v>437</c:v>
                </c:pt>
                <c:pt idx="46">
                  <c:v>440</c:v>
                </c:pt>
                <c:pt idx="47">
                  <c:v>443</c:v>
                </c:pt>
                <c:pt idx="48">
                  <c:v>443</c:v>
                </c:pt>
                <c:pt idx="49">
                  <c:v>448</c:v>
                </c:pt>
                <c:pt idx="50">
                  <c:v>450</c:v>
                </c:pt>
                <c:pt idx="51">
                  <c:v>450</c:v>
                </c:pt>
                <c:pt idx="52">
                  <c:v>452</c:v>
                </c:pt>
                <c:pt idx="53">
                  <c:v>454</c:v>
                </c:pt>
                <c:pt idx="54">
                  <c:v>458</c:v>
                </c:pt>
                <c:pt idx="55">
                  <c:v>459</c:v>
                </c:pt>
                <c:pt idx="56">
                  <c:v>460</c:v>
                </c:pt>
                <c:pt idx="57">
                  <c:v>462</c:v>
                </c:pt>
                <c:pt idx="58">
                  <c:v>462</c:v>
                </c:pt>
                <c:pt idx="59">
                  <c:v>465</c:v>
                </c:pt>
                <c:pt idx="60">
                  <c:v>466</c:v>
                </c:pt>
                <c:pt idx="61">
                  <c:v>472</c:v>
                </c:pt>
                <c:pt idx="62">
                  <c:v>478</c:v>
                </c:pt>
                <c:pt idx="63">
                  <c:v>482</c:v>
                </c:pt>
                <c:pt idx="64">
                  <c:v>484</c:v>
                </c:pt>
                <c:pt idx="65">
                  <c:v>486</c:v>
                </c:pt>
                <c:pt idx="66">
                  <c:v>491</c:v>
                </c:pt>
                <c:pt idx="67">
                  <c:v>492</c:v>
                </c:pt>
                <c:pt idx="68">
                  <c:v>492</c:v>
                </c:pt>
                <c:pt idx="69">
                  <c:v>495</c:v>
                </c:pt>
                <c:pt idx="70">
                  <c:v>496</c:v>
                </c:pt>
                <c:pt idx="71">
                  <c:v>501</c:v>
                </c:pt>
                <c:pt idx="72">
                  <c:v>501</c:v>
                </c:pt>
                <c:pt idx="73">
                  <c:v>504</c:v>
                </c:pt>
                <c:pt idx="74">
                  <c:v>506</c:v>
                </c:pt>
                <c:pt idx="75">
                  <c:v>507</c:v>
                </c:pt>
                <c:pt idx="76">
                  <c:v>516</c:v>
                </c:pt>
                <c:pt idx="77">
                  <c:v>518</c:v>
                </c:pt>
                <c:pt idx="78">
                  <c:v>519</c:v>
                </c:pt>
                <c:pt idx="79">
                  <c:v>522</c:v>
                </c:pt>
                <c:pt idx="80">
                  <c:v>525</c:v>
                </c:pt>
                <c:pt idx="81">
                  <c:v>529</c:v>
                </c:pt>
                <c:pt idx="82">
                  <c:v>539</c:v>
                </c:pt>
                <c:pt idx="83">
                  <c:v>543</c:v>
                </c:pt>
                <c:pt idx="84">
                  <c:v>547</c:v>
                </c:pt>
                <c:pt idx="85">
                  <c:v>550</c:v>
                </c:pt>
                <c:pt idx="86">
                  <c:v>559</c:v>
                </c:pt>
                <c:pt idx="87">
                  <c:v>566</c:v>
                </c:pt>
                <c:pt idx="88">
                  <c:v>574</c:v>
                </c:pt>
                <c:pt idx="89">
                  <c:v>575</c:v>
                </c:pt>
                <c:pt idx="90">
                  <c:v>576</c:v>
                </c:pt>
                <c:pt idx="91">
                  <c:v>586</c:v>
                </c:pt>
                <c:pt idx="92">
                  <c:v>586</c:v>
                </c:pt>
                <c:pt idx="93">
                  <c:v>588</c:v>
                </c:pt>
                <c:pt idx="94">
                  <c:v>596</c:v>
                </c:pt>
                <c:pt idx="95">
                  <c:v>603</c:v>
                </c:pt>
                <c:pt idx="96">
                  <c:v>609</c:v>
                </c:pt>
                <c:pt idx="97">
                  <c:v>614</c:v>
                </c:pt>
                <c:pt idx="98">
                  <c:v>618</c:v>
                </c:pt>
                <c:pt idx="99">
                  <c:v>618</c:v>
                </c:pt>
                <c:pt idx="100">
                  <c:v>619</c:v>
                </c:pt>
                <c:pt idx="101">
                  <c:v>622</c:v>
                </c:pt>
                <c:pt idx="102">
                  <c:v>625</c:v>
                </c:pt>
                <c:pt idx="103">
                  <c:v>627</c:v>
                </c:pt>
                <c:pt idx="104">
                  <c:v>637</c:v>
                </c:pt>
                <c:pt idx="105">
                  <c:v>662</c:v>
                </c:pt>
                <c:pt idx="106">
                  <c:v>686</c:v>
                </c:pt>
                <c:pt idx="107">
                  <c:v>693</c:v>
                </c:pt>
                <c:pt idx="108">
                  <c:v>699</c:v>
                </c:pt>
                <c:pt idx="109">
                  <c:v>716</c:v>
                </c:pt>
                <c:pt idx="110">
                  <c:v>735</c:v>
                </c:pt>
                <c:pt idx="111">
                  <c:v>745</c:v>
                </c:pt>
                <c:pt idx="112">
                  <c:v>754</c:v>
                </c:pt>
                <c:pt idx="113">
                  <c:v>755</c:v>
                </c:pt>
                <c:pt idx="114">
                  <c:v>759</c:v>
                </c:pt>
                <c:pt idx="115">
                  <c:v>775</c:v>
                </c:pt>
                <c:pt idx="116">
                  <c:v>801</c:v>
                </c:pt>
                <c:pt idx="117">
                  <c:v>807</c:v>
                </c:pt>
                <c:pt idx="118">
                  <c:v>935</c:v>
                </c:pt>
                <c:pt idx="119">
                  <c:v>935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(3)'!$A$139</c:f>
              <c:strCache>
                <c:ptCount val="1"/>
                <c:pt idx="0">
                  <c:v>30 kg o. 500 søer gns.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xVal>
            <c:numRef>
              <c:f>'Figurer sohold (3)'!$B$116:$DQ$116</c:f>
              <c:numCache>
                <c:formatCode>0%</c:formatCode>
                <c:ptCount val="120"/>
                <c:pt idx="0">
                  <c:v>0</c:v>
                </c:pt>
                <c:pt idx="1">
                  <c:v>8.4033613445378148E-3</c:v>
                </c:pt>
                <c:pt idx="2">
                  <c:v>1.680672268907563E-2</c:v>
                </c:pt>
                <c:pt idx="3">
                  <c:v>2.5210084033613446E-2</c:v>
                </c:pt>
                <c:pt idx="4">
                  <c:v>3.3613445378151259E-2</c:v>
                </c:pt>
                <c:pt idx="5">
                  <c:v>4.2016806722689079E-2</c:v>
                </c:pt>
                <c:pt idx="6">
                  <c:v>5.0420168067226892E-2</c:v>
                </c:pt>
                <c:pt idx="7">
                  <c:v>5.8823529411764705E-2</c:v>
                </c:pt>
                <c:pt idx="8">
                  <c:v>6.7226890756302518E-2</c:v>
                </c:pt>
                <c:pt idx="9">
                  <c:v>7.5630252100840331E-2</c:v>
                </c:pt>
                <c:pt idx="10">
                  <c:v>8.4033613445378158E-2</c:v>
                </c:pt>
                <c:pt idx="11">
                  <c:v>9.2436974789915971E-2</c:v>
                </c:pt>
                <c:pt idx="12">
                  <c:v>0.10084033613445378</c:v>
                </c:pt>
                <c:pt idx="13">
                  <c:v>0.1092436974789916</c:v>
                </c:pt>
                <c:pt idx="14">
                  <c:v>0.11764705882352941</c:v>
                </c:pt>
                <c:pt idx="15">
                  <c:v>0.12605042016806722</c:v>
                </c:pt>
                <c:pt idx="16">
                  <c:v>0.13445378151260504</c:v>
                </c:pt>
                <c:pt idx="17">
                  <c:v>0.14285714285714285</c:v>
                </c:pt>
                <c:pt idx="18">
                  <c:v>0.15126050420168066</c:v>
                </c:pt>
                <c:pt idx="19">
                  <c:v>0.15966386554621848</c:v>
                </c:pt>
                <c:pt idx="20">
                  <c:v>0.16806722689075632</c:v>
                </c:pt>
                <c:pt idx="21">
                  <c:v>0.17647058823529413</c:v>
                </c:pt>
                <c:pt idx="22">
                  <c:v>0.18487394957983194</c:v>
                </c:pt>
                <c:pt idx="23">
                  <c:v>0.19327731092436976</c:v>
                </c:pt>
                <c:pt idx="24">
                  <c:v>0.20168067226890757</c:v>
                </c:pt>
                <c:pt idx="25">
                  <c:v>0.21008403361344538</c:v>
                </c:pt>
                <c:pt idx="26">
                  <c:v>0.21848739495798319</c:v>
                </c:pt>
                <c:pt idx="27">
                  <c:v>0.22689075630252101</c:v>
                </c:pt>
                <c:pt idx="28">
                  <c:v>0.23529411764705882</c:v>
                </c:pt>
                <c:pt idx="29">
                  <c:v>0.24369747899159663</c:v>
                </c:pt>
                <c:pt idx="30">
                  <c:v>0.25210084033613445</c:v>
                </c:pt>
                <c:pt idx="31">
                  <c:v>0.26050420168067229</c:v>
                </c:pt>
                <c:pt idx="32">
                  <c:v>0.26890756302521007</c:v>
                </c:pt>
                <c:pt idx="33">
                  <c:v>0.27731092436974791</c:v>
                </c:pt>
                <c:pt idx="34">
                  <c:v>0.2857142857142857</c:v>
                </c:pt>
                <c:pt idx="35">
                  <c:v>0.29411764705882354</c:v>
                </c:pt>
                <c:pt idx="36">
                  <c:v>0.30252100840336132</c:v>
                </c:pt>
                <c:pt idx="37">
                  <c:v>0.31092436974789917</c:v>
                </c:pt>
                <c:pt idx="38">
                  <c:v>0.31932773109243695</c:v>
                </c:pt>
                <c:pt idx="39">
                  <c:v>0.32773109243697479</c:v>
                </c:pt>
                <c:pt idx="40">
                  <c:v>0.33613445378151263</c:v>
                </c:pt>
                <c:pt idx="41">
                  <c:v>0.34453781512605042</c:v>
                </c:pt>
                <c:pt idx="42">
                  <c:v>0.35294117647058826</c:v>
                </c:pt>
                <c:pt idx="43">
                  <c:v>0.36134453781512604</c:v>
                </c:pt>
                <c:pt idx="44">
                  <c:v>0.36974789915966388</c:v>
                </c:pt>
                <c:pt idx="45">
                  <c:v>0.37815126050420167</c:v>
                </c:pt>
                <c:pt idx="46">
                  <c:v>0.38655462184873951</c:v>
                </c:pt>
                <c:pt idx="47">
                  <c:v>0.3949579831932773</c:v>
                </c:pt>
                <c:pt idx="48">
                  <c:v>0.40336134453781514</c:v>
                </c:pt>
                <c:pt idx="49">
                  <c:v>0.41176470588235292</c:v>
                </c:pt>
                <c:pt idx="50">
                  <c:v>0.42016806722689076</c:v>
                </c:pt>
                <c:pt idx="51">
                  <c:v>0.42857142857142855</c:v>
                </c:pt>
                <c:pt idx="52">
                  <c:v>0.43697478991596639</c:v>
                </c:pt>
                <c:pt idx="53">
                  <c:v>0.44537815126050423</c:v>
                </c:pt>
                <c:pt idx="54">
                  <c:v>0.45378151260504201</c:v>
                </c:pt>
                <c:pt idx="55">
                  <c:v>0.46218487394957986</c:v>
                </c:pt>
                <c:pt idx="56">
                  <c:v>0.47058823529411764</c:v>
                </c:pt>
                <c:pt idx="57">
                  <c:v>0.47899159663865548</c:v>
                </c:pt>
                <c:pt idx="58">
                  <c:v>0.48739495798319327</c:v>
                </c:pt>
                <c:pt idx="59">
                  <c:v>0.49579831932773111</c:v>
                </c:pt>
                <c:pt idx="60">
                  <c:v>0.50420168067226889</c:v>
                </c:pt>
                <c:pt idx="61">
                  <c:v>0.51260504201680668</c:v>
                </c:pt>
                <c:pt idx="62">
                  <c:v>0.52100840336134457</c:v>
                </c:pt>
                <c:pt idx="63">
                  <c:v>0.52941176470588236</c:v>
                </c:pt>
                <c:pt idx="64">
                  <c:v>0.53781512605042014</c:v>
                </c:pt>
                <c:pt idx="65">
                  <c:v>0.54621848739495793</c:v>
                </c:pt>
                <c:pt idx="66">
                  <c:v>0.55462184873949583</c:v>
                </c:pt>
                <c:pt idx="67">
                  <c:v>0.56302521008403361</c:v>
                </c:pt>
                <c:pt idx="68">
                  <c:v>0.5714285714285714</c:v>
                </c:pt>
                <c:pt idx="69">
                  <c:v>0.57983193277310929</c:v>
                </c:pt>
                <c:pt idx="70">
                  <c:v>0.58823529411764708</c:v>
                </c:pt>
                <c:pt idx="71">
                  <c:v>0.59663865546218486</c:v>
                </c:pt>
                <c:pt idx="72">
                  <c:v>0.60504201680672265</c:v>
                </c:pt>
                <c:pt idx="73">
                  <c:v>0.61344537815126055</c:v>
                </c:pt>
                <c:pt idx="74">
                  <c:v>0.62184873949579833</c:v>
                </c:pt>
                <c:pt idx="75">
                  <c:v>0.63025210084033612</c:v>
                </c:pt>
                <c:pt idx="76">
                  <c:v>0.6386554621848739</c:v>
                </c:pt>
                <c:pt idx="77">
                  <c:v>0.6470588235294118</c:v>
                </c:pt>
                <c:pt idx="78">
                  <c:v>0.65546218487394958</c:v>
                </c:pt>
                <c:pt idx="79">
                  <c:v>0.66386554621848737</c:v>
                </c:pt>
                <c:pt idx="80">
                  <c:v>0.67226890756302526</c:v>
                </c:pt>
                <c:pt idx="81">
                  <c:v>0.68067226890756305</c:v>
                </c:pt>
                <c:pt idx="82">
                  <c:v>0.68907563025210083</c:v>
                </c:pt>
                <c:pt idx="83">
                  <c:v>0.69747899159663862</c:v>
                </c:pt>
                <c:pt idx="84">
                  <c:v>0.70588235294117652</c:v>
                </c:pt>
                <c:pt idx="85">
                  <c:v>0.7142857142857143</c:v>
                </c:pt>
                <c:pt idx="86">
                  <c:v>0.72268907563025209</c:v>
                </c:pt>
                <c:pt idx="87">
                  <c:v>0.73109243697478987</c:v>
                </c:pt>
                <c:pt idx="88">
                  <c:v>0.73949579831932777</c:v>
                </c:pt>
                <c:pt idx="89">
                  <c:v>0.74789915966386555</c:v>
                </c:pt>
                <c:pt idx="90">
                  <c:v>0.75630252100840334</c:v>
                </c:pt>
                <c:pt idx="91">
                  <c:v>0.76470588235294112</c:v>
                </c:pt>
                <c:pt idx="92">
                  <c:v>0.77310924369747902</c:v>
                </c:pt>
                <c:pt idx="93">
                  <c:v>0.78151260504201681</c:v>
                </c:pt>
                <c:pt idx="94">
                  <c:v>0.78991596638655459</c:v>
                </c:pt>
                <c:pt idx="95">
                  <c:v>0.79831932773109249</c:v>
                </c:pt>
                <c:pt idx="96">
                  <c:v>0.80672268907563027</c:v>
                </c:pt>
                <c:pt idx="97">
                  <c:v>0.81512605042016806</c:v>
                </c:pt>
                <c:pt idx="98">
                  <c:v>0.82352941176470584</c:v>
                </c:pt>
                <c:pt idx="99">
                  <c:v>0.83193277310924374</c:v>
                </c:pt>
                <c:pt idx="100">
                  <c:v>0.84033613445378152</c:v>
                </c:pt>
                <c:pt idx="101">
                  <c:v>0.84873949579831931</c:v>
                </c:pt>
                <c:pt idx="102">
                  <c:v>0.8571428571428571</c:v>
                </c:pt>
                <c:pt idx="103">
                  <c:v>0.86554621848739499</c:v>
                </c:pt>
                <c:pt idx="104">
                  <c:v>0.87394957983193278</c:v>
                </c:pt>
                <c:pt idx="105">
                  <c:v>0.88235294117647056</c:v>
                </c:pt>
                <c:pt idx="106">
                  <c:v>0.89075630252100846</c:v>
                </c:pt>
                <c:pt idx="107">
                  <c:v>0.89915966386554624</c:v>
                </c:pt>
                <c:pt idx="108">
                  <c:v>0.90756302521008403</c:v>
                </c:pt>
                <c:pt idx="109">
                  <c:v>0.91596638655462181</c:v>
                </c:pt>
                <c:pt idx="110">
                  <c:v>0.92436974789915971</c:v>
                </c:pt>
                <c:pt idx="111">
                  <c:v>0.9327731092436975</c:v>
                </c:pt>
                <c:pt idx="112">
                  <c:v>0.94117647058823528</c:v>
                </c:pt>
                <c:pt idx="113">
                  <c:v>0.94957983193277307</c:v>
                </c:pt>
                <c:pt idx="114">
                  <c:v>0.95798319327731096</c:v>
                </c:pt>
                <c:pt idx="115">
                  <c:v>0.96638655462184875</c:v>
                </c:pt>
                <c:pt idx="116">
                  <c:v>0.97478991596638653</c:v>
                </c:pt>
                <c:pt idx="117">
                  <c:v>0.98319327731092432</c:v>
                </c:pt>
                <c:pt idx="118">
                  <c:v>0.99159663865546221</c:v>
                </c:pt>
                <c:pt idx="119">
                  <c:v>1</c:v>
                </c:pt>
              </c:numCache>
            </c:numRef>
          </c:xVal>
          <c:yVal>
            <c:numRef>
              <c:f>'Figurer sohold (3)'!$B$139:$DT$139</c:f>
              <c:numCache>
                <c:formatCode>#,##0</c:formatCode>
                <c:ptCount val="123"/>
                <c:pt idx="0">
                  <c:v>491.54166666666669</c:v>
                </c:pt>
                <c:pt idx="1">
                  <c:v>491.54166666666669</c:v>
                </c:pt>
                <c:pt idx="2">
                  <c:v>491.54166666666669</c:v>
                </c:pt>
                <c:pt idx="3">
                  <c:v>491.54166666666669</c:v>
                </c:pt>
                <c:pt idx="4">
                  <c:v>491.54166666666669</c:v>
                </c:pt>
                <c:pt idx="5">
                  <c:v>491.54166666666669</c:v>
                </c:pt>
                <c:pt idx="6">
                  <c:v>491.54166666666669</c:v>
                </c:pt>
                <c:pt idx="7">
                  <c:v>491.54166666666669</c:v>
                </c:pt>
                <c:pt idx="8">
                  <c:v>491.54166666666669</c:v>
                </c:pt>
                <c:pt idx="9">
                  <c:v>491.54166666666669</c:v>
                </c:pt>
                <c:pt idx="10">
                  <c:v>491.54166666666669</c:v>
                </c:pt>
                <c:pt idx="11">
                  <c:v>491.54166666666669</c:v>
                </c:pt>
                <c:pt idx="12">
                  <c:v>491.54166666666669</c:v>
                </c:pt>
                <c:pt idx="13">
                  <c:v>491.54166666666669</c:v>
                </c:pt>
                <c:pt idx="14">
                  <c:v>491.54166666666669</c:v>
                </c:pt>
                <c:pt idx="15">
                  <c:v>491.54166666666669</c:v>
                </c:pt>
                <c:pt idx="16">
                  <c:v>491.54166666666669</c:v>
                </c:pt>
                <c:pt idx="17">
                  <c:v>491.54166666666669</c:v>
                </c:pt>
                <c:pt idx="18">
                  <c:v>491.54166666666669</c:v>
                </c:pt>
                <c:pt idx="19">
                  <c:v>491.54166666666669</c:v>
                </c:pt>
                <c:pt idx="20">
                  <c:v>491.54166666666669</c:v>
                </c:pt>
                <c:pt idx="21">
                  <c:v>491.54166666666669</c:v>
                </c:pt>
                <c:pt idx="22">
                  <c:v>491.54166666666669</c:v>
                </c:pt>
                <c:pt idx="23">
                  <c:v>491.54166666666669</c:v>
                </c:pt>
                <c:pt idx="24">
                  <c:v>491.54166666666669</c:v>
                </c:pt>
                <c:pt idx="25">
                  <c:v>491.54166666666669</c:v>
                </c:pt>
                <c:pt idx="26">
                  <c:v>491.54166666666669</c:v>
                </c:pt>
                <c:pt idx="27">
                  <c:v>491.54166666666669</c:v>
                </c:pt>
                <c:pt idx="28">
                  <c:v>491.54166666666669</c:v>
                </c:pt>
                <c:pt idx="29">
                  <c:v>491.54166666666669</c:v>
                </c:pt>
                <c:pt idx="30">
                  <c:v>491.54166666666669</c:v>
                </c:pt>
                <c:pt idx="31">
                  <c:v>491.54166666666669</c:v>
                </c:pt>
                <c:pt idx="32">
                  <c:v>491.54166666666669</c:v>
                </c:pt>
                <c:pt idx="33">
                  <c:v>491.54166666666669</c:v>
                </c:pt>
                <c:pt idx="34">
                  <c:v>491.54166666666669</c:v>
                </c:pt>
                <c:pt idx="35">
                  <c:v>491.54166666666669</c:v>
                </c:pt>
                <c:pt idx="36">
                  <c:v>491.54166666666669</c:v>
                </c:pt>
                <c:pt idx="37">
                  <c:v>491.54166666666669</c:v>
                </c:pt>
                <c:pt idx="38">
                  <c:v>491.54166666666669</c:v>
                </c:pt>
                <c:pt idx="39">
                  <c:v>491.54166666666669</c:v>
                </c:pt>
                <c:pt idx="40">
                  <c:v>491.54166666666669</c:v>
                </c:pt>
                <c:pt idx="41">
                  <c:v>491.54166666666669</c:v>
                </c:pt>
                <c:pt idx="42">
                  <c:v>491.54166666666669</c:v>
                </c:pt>
                <c:pt idx="43">
                  <c:v>491.54166666666669</c:v>
                </c:pt>
                <c:pt idx="44">
                  <c:v>491.54166666666669</c:v>
                </c:pt>
                <c:pt idx="45">
                  <c:v>491.54166666666669</c:v>
                </c:pt>
                <c:pt idx="46">
                  <c:v>491.54166666666669</c:v>
                </c:pt>
                <c:pt idx="47">
                  <c:v>491.54166666666669</c:v>
                </c:pt>
                <c:pt idx="48">
                  <c:v>491.54166666666669</c:v>
                </c:pt>
                <c:pt idx="49">
                  <c:v>491.54166666666669</c:v>
                </c:pt>
                <c:pt idx="50">
                  <c:v>491.54166666666669</c:v>
                </c:pt>
                <c:pt idx="51">
                  <c:v>491.54166666666669</c:v>
                </c:pt>
                <c:pt idx="52">
                  <c:v>491.54166666666669</c:v>
                </c:pt>
                <c:pt idx="53">
                  <c:v>491.54166666666669</c:v>
                </c:pt>
                <c:pt idx="54">
                  <c:v>491.54166666666669</c:v>
                </c:pt>
                <c:pt idx="55">
                  <c:v>491.54166666666669</c:v>
                </c:pt>
                <c:pt idx="56">
                  <c:v>491.54166666666669</c:v>
                </c:pt>
                <c:pt idx="57">
                  <c:v>491.54166666666669</c:v>
                </c:pt>
                <c:pt idx="58">
                  <c:v>491.54166666666669</c:v>
                </c:pt>
                <c:pt idx="59">
                  <c:v>491.54166666666669</c:v>
                </c:pt>
                <c:pt idx="60">
                  <c:v>491.54166666666669</c:v>
                </c:pt>
                <c:pt idx="61">
                  <c:v>491.54166666666669</c:v>
                </c:pt>
                <c:pt idx="62">
                  <c:v>491.54166666666669</c:v>
                </c:pt>
                <c:pt idx="63">
                  <c:v>491.54166666666669</c:v>
                </c:pt>
                <c:pt idx="64">
                  <c:v>491.54166666666669</c:v>
                </c:pt>
                <c:pt idx="65">
                  <c:v>491.54166666666669</c:v>
                </c:pt>
                <c:pt idx="66">
                  <c:v>491.54166666666669</c:v>
                </c:pt>
                <c:pt idx="67">
                  <c:v>491.54166666666669</c:v>
                </c:pt>
                <c:pt idx="68">
                  <c:v>491.54166666666669</c:v>
                </c:pt>
                <c:pt idx="69">
                  <c:v>491.54166666666669</c:v>
                </c:pt>
                <c:pt idx="70">
                  <c:v>491.54166666666669</c:v>
                </c:pt>
                <c:pt idx="71">
                  <c:v>491.54166666666669</c:v>
                </c:pt>
                <c:pt idx="72">
                  <c:v>491.54166666666669</c:v>
                </c:pt>
                <c:pt idx="73">
                  <c:v>491.54166666666669</c:v>
                </c:pt>
                <c:pt idx="74">
                  <c:v>491.54166666666669</c:v>
                </c:pt>
                <c:pt idx="75">
                  <c:v>491.54166666666669</c:v>
                </c:pt>
                <c:pt idx="76">
                  <c:v>491.54166666666669</c:v>
                </c:pt>
                <c:pt idx="77">
                  <c:v>491.54166666666669</c:v>
                </c:pt>
                <c:pt idx="78">
                  <c:v>491.54166666666669</c:v>
                </c:pt>
                <c:pt idx="79">
                  <c:v>491.54166666666669</c:v>
                </c:pt>
                <c:pt idx="80">
                  <c:v>491.54166666666669</c:v>
                </c:pt>
                <c:pt idx="81">
                  <c:v>491.54166666666669</c:v>
                </c:pt>
                <c:pt idx="82">
                  <c:v>491.54166666666669</c:v>
                </c:pt>
                <c:pt idx="83">
                  <c:v>491.54166666666669</c:v>
                </c:pt>
                <c:pt idx="84">
                  <c:v>491.54166666666669</c:v>
                </c:pt>
                <c:pt idx="85">
                  <c:v>491.54166666666669</c:v>
                </c:pt>
                <c:pt idx="86">
                  <c:v>491.54166666666669</c:v>
                </c:pt>
                <c:pt idx="87">
                  <c:v>491.54166666666669</c:v>
                </c:pt>
                <c:pt idx="88">
                  <c:v>491.54166666666669</c:v>
                </c:pt>
                <c:pt idx="89">
                  <c:v>491.54166666666669</c:v>
                </c:pt>
                <c:pt idx="90">
                  <c:v>491.54166666666669</c:v>
                </c:pt>
                <c:pt idx="91">
                  <c:v>491.54166666666669</c:v>
                </c:pt>
                <c:pt idx="92">
                  <c:v>491.54166666666669</c:v>
                </c:pt>
                <c:pt idx="93">
                  <c:v>491.54166666666669</c:v>
                </c:pt>
                <c:pt idx="94">
                  <c:v>491.54166666666669</c:v>
                </c:pt>
                <c:pt idx="95">
                  <c:v>491.54166666666669</c:v>
                </c:pt>
                <c:pt idx="96">
                  <c:v>491.54166666666669</c:v>
                </c:pt>
                <c:pt idx="97">
                  <c:v>491.54166666666669</c:v>
                </c:pt>
                <c:pt idx="98">
                  <c:v>491.54166666666669</c:v>
                </c:pt>
                <c:pt idx="99">
                  <c:v>491.54166666666669</c:v>
                </c:pt>
                <c:pt idx="100">
                  <c:v>491.54166666666669</c:v>
                </c:pt>
                <c:pt idx="101">
                  <c:v>491.54166666666669</c:v>
                </c:pt>
                <c:pt idx="102">
                  <c:v>491.54166666666669</c:v>
                </c:pt>
                <c:pt idx="103">
                  <c:v>491.54166666666669</c:v>
                </c:pt>
                <c:pt idx="104">
                  <c:v>491.54166666666669</c:v>
                </c:pt>
                <c:pt idx="105">
                  <c:v>491.54166666666669</c:v>
                </c:pt>
                <c:pt idx="106">
                  <c:v>491.54166666666669</c:v>
                </c:pt>
                <c:pt idx="107">
                  <c:v>491.54166666666669</c:v>
                </c:pt>
                <c:pt idx="108">
                  <c:v>491.54166666666669</c:v>
                </c:pt>
                <c:pt idx="109">
                  <c:v>491.54166666666669</c:v>
                </c:pt>
                <c:pt idx="110">
                  <c:v>491.54166666666669</c:v>
                </c:pt>
                <c:pt idx="111">
                  <c:v>491.54166666666669</c:v>
                </c:pt>
                <c:pt idx="112">
                  <c:v>491.54166666666669</c:v>
                </c:pt>
                <c:pt idx="113">
                  <c:v>491.54166666666669</c:v>
                </c:pt>
                <c:pt idx="114">
                  <c:v>491.54166666666669</c:v>
                </c:pt>
                <c:pt idx="115">
                  <c:v>491.54166666666669</c:v>
                </c:pt>
                <c:pt idx="116">
                  <c:v>491.54166666666669</c:v>
                </c:pt>
                <c:pt idx="117">
                  <c:v>491.54166666666669</c:v>
                </c:pt>
                <c:pt idx="118">
                  <c:v>491.54166666666669</c:v>
                </c:pt>
                <c:pt idx="119">
                  <c:v>491.54166666666669</c:v>
                </c:pt>
                <c:pt idx="120">
                  <c:v>491.54166666666669</c:v>
                </c:pt>
                <c:pt idx="121">
                  <c:v>491.54166666666669</c:v>
                </c:pt>
                <c:pt idx="122">
                  <c:v>491.54166666666669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sohold (3)'!$A$140</c:f>
              <c:strCache>
                <c:ptCount val="1"/>
                <c:pt idx="0">
                  <c:v>30 kg u. 500 søer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'Figurer sohold (3)'!$B$114:$DT$114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(3)'!$B$140:$DT$140</c:f>
              <c:numCache>
                <c:formatCode>#,##0</c:formatCode>
                <c:ptCount val="123"/>
                <c:pt idx="0">
                  <c:v>37</c:v>
                </c:pt>
                <c:pt idx="1">
                  <c:v>81</c:v>
                </c:pt>
                <c:pt idx="2">
                  <c:v>136</c:v>
                </c:pt>
                <c:pt idx="3">
                  <c:v>146</c:v>
                </c:pt>
                <c:pt idx="4">
                  <c:v>202</c:v>
                </c:pt>
                <c:pt idx="5">
                  <c:v>223</c:v>
                </c:pt>
                <c:pt idx="6">
                  <c:v>230</c:v>
                </c:pt>
                <c:pt idx="7">
                  <c:v>249</c:v>
                </c:pt>
                <c:pt idx="8">
                  <c:v>251</c:v>
                </c:pt>
                <c:pt idx="9">
                  <c:v>255</c:v>
                </c:pt>
                <c:pt idx="10">
                  <c:v>256</c:v>
                </c:pt>
                <c:pt idx="11">
                  <c:v>265</c:v>
                </c:pt>
                <c:pt idx="12">
                  <c:v>267</c:v>
                </c:pt>
                <c:pt idx="13">
                  <c:v>267</c:v>
                </c:pt>
                <c:pt idx="14">
                  <c:v>288</c:v>
                </c:pt>
                <c:pt idx="15">
                  <c:v>290</c:v>
                </c:pt>
                <c:pt idx="16">
                  <c:v>291</c:v>
                </c:pt>
                <c:pt idx="17">
                  <c:v>292</c:v>
                </c:pt>
                <c:pt idx="18">
                  <c:v>312</c:v>
                </c:pt>
                <c:pt idx="19">
                  <c:v>312</c:v>
                </c:pt>
                <c:pt idx="20">
                  <c:v>317</c:v>
                </c:pt>
                <c:pt idx="21">
                  <c:v>335</c:v>
                </c:pt>
                <c:pt idx="22">
                  <c:v>336</c:v>
                </c:pt>
                <c:pt idx="23">
                  <c:v>344</c:v>
                </c:pt>
                <c:pt idx="24">
                  <c:v>347</c:v>
                </c:pt>
                <c:pt idx="25">
                  <c:v>349</c:v>
                </c:pt>
                <c:pt idx="26">
                  <c:v>352</c:v>
                </c:pt>
                <c:pt idx="27">
                  <c:v>356</c:v>
                </c:pt>
                <c:pt idx="28">
                  <c:v>358</c:v>
                </c:pt>
                <c:pt idx="29">
                  <c:v>365</c:v>
                </c:pt>
                <c:pt idx="30">
                  <c:v>375</c:v>
                </c:pt>
                <c:pt idx="31">
                  <c:v>384</c:v>
                </c:pt>
                <c:pt idx="32">
                  <c:v>403</c:v>
                </c:pt>
                <c:pt idx="33">
                  <c:v>408</c:v>
                </c:pt>
                <c:pt idx="34">
                  <c:v>410</c:v>
                </c:pt>
                <c:pt idx="35">
                  <c:v>412</c:v>
                </c:pt>
                <c:pt idx="36">
                  <c:v>418</c:v>
                </c:pt>
                <c:pt idx="37">
                  <c:v>421</c:v>
                </c:pt>
                <c:pt idx="38">
                  <c:v>423</c:v>
                </c:pt>
                <c:pt idx="39">
                  <c:v>425</c:v>
                </c:pt>
                <c:pt idx="40">
                  <c:v>434</c:v>
                </c:pt>
                <c:pt idx="41">
                  <c:v>438</c:v>
                </c:pt>
                <c:pt idx="42">
                  <c:v>438</c:v>
                </c:pt>
                <c:pt idx="43">
                  <c:v>441</c:v>
                </c:pt>
                <c:pt idx="44">
                  <c:v>441</c:v>
                </c:pt>
                <c:pt idx="45">
                  <c:v>441</c:v>
                </c:pt>
                <c:pt idx="46">
                  <c:v>443</c:v>
                </c:pt>
                <c:pt idx="47">
                  <c:v>443</c:v>
                </c:pt>
                <c:pt idx="48">
                  <c:v>444</c:v>
                </c:pt>
                <c:pt idx="49">
                  <c:v>445</c:v>
                </c:pt>
                <c:pt idx="50">
                  <c:v>450</c:v>
                </c:pt>
                <c:pt idx="51">
                  <c:v>452</c:v>
                </c:pt>
                <c:pt idx="52">
                  <c:v>462</c:v>
                </c:pt>
                <c:pt idx="53">
                  <c:v>462</c:v>
                </c:pt>
                <c:pt idx="54">
                  <c:v>462</c:v>
                </c:pt>
                <c:pt idx="55">
                  <c:v>465</c:v>
                </c:pt>
                <c:pt idx="56">
                  <c:v>465</c:v>
                </c:pt>
                <c:pt idx="57">
                  <c:v>475</c:v>
                </c:pt>
                <c:pt idx="58">
                  <c:v>476</c:v>
                </c:pt>
                <c:pt idx="59">
                  <c:v>476</c:v>
                </c:pt>
                <c:pt idx="60">
                  <c:v>479</c:v>
                </c:pt>
                <c:pt idx="61">
                  <c:v>481</c:v>
                </c:pt>
                <c:pt idx="62">
                  <c:v>487</c:v>
                </c:pt>
                <c:pt idx="63">
                  <c:v>489</c:v>
                </c:pt>
                <c:pt idx="64">
                  <c:v>501</c:v>
                </c:pt>
                <c:pt idx="65">
                  <c:v>501</c:v>
                </c:pt>
                <c:pt idx="66">
                  <c:v>501</c:v>
                </c:pt>
                <c:pt idx="67">
                  <c:v>505</c:v>
                </c:pt>
                <c:pt idx="68">
                  <c:v>513</c:v>
                </c:pt>
                <c:pt idx="69">
                  <c:v>515</c:v>
                </c:pt>
                <c:pt idx="70">
                  <c:v>516</c:v>
                </c:pt>
                <c:pt idx="71">
                  <c:v>519</c:v>
                </c:pt>
                <c:pt idx="72">
                  <c:v>520</c:v>
                </c:pt>
                <c:pt idx="73">
                  <c:v>521</c:v>
                </c:pt>
                <c:pt idx="74">
                  <c:v>525</c:v>
                </c:pt>
                <c:pt idx="75">
                  <c:v>526</c:v>
                </c:pt>
                <c:pt idx="76">
                  <c:v>528</c:v>
                </c:pt>
                <c:pt idx="77">
                  <c:v>530</c:v>
                </c:pt>
                <c:pt idx="78">
                  <c:v>531</c:v>
                </c:pt>
                <c:pt idx="79">
                  <c:v>535</c:v>
                </c:pt>
                <c:pt idx="80">
                  <c:v>535</c:v>
                </c:pt>
                <c:pt idx="81">
                  <c:v>539</c:v>
                </c:pt>
                <c:pt idx="82">
                  <c:v>541</c:v>
                </c:pt>
                <c:pt idx="83">
                  <c:v>562</c:v>
                </c:pt>
                <c:pt idx="84">
                  <c:v>567</c:v>
                </c:pt>
                <c:pt idx="85">
                  <c:v>580</c:v>
                </c:pt>
                <c:pt idx="86">
                  <c:v>582</c:v>
                </c:pt>
                <c:pt idx="87">
                  <c:v>587</c:v>
                </c:pt>
                <c:pt idx="88">
                  <c:v>592</c:v>
                </c:pt>
                <c:pt idx="89">
                  <c:v>597</c:v>
                </c:pt>
                <c:pt idx="90">
                  <c:v>600</c:v>
                </c:pt>
                <c:pt idx="91">
                  <c:v>624</c:v>
                </c:pt>
                <c:pt idx="92">
                  <c:v>626</c:v>
                </c:pt>
                <c:pt idx="93">
                  <c:v>628</c:v>
                </c:pt>
                <c:pt idx="94">
                  <c:v>635</c:v>
                </c:pt>
                <c:pt idx="95">
                  <c:v>635</c:v>
                </c:pt>
                <c:pt idx="96">
                  <c:v>636</c:v>
                </c:pt>
                <c:pt idx="97">
                  <c:v>641</c:v>
                </c:pt>
                <c:pt idx="98">
                  <c:v>646</c:v>
                </c:pt>
                <c:pt idx="99">
                  <c:v>647</c:v>
                </c:pt>
                <c:pt idx="100">
                  <c:v>648</c:v>
                </c:pt>
                <c:pt idx="101">
                  <c:v>652</c:v>
                </c:pt>
                <c:pt idx="102">
                  <c:v>656</c:v>
                </c:pt>
                <c:pt idx="103">
                  <c:v>661</c:v>
                </c:pt>
                <c:pt idx="104">
                  <c:v>667</c:v>
                </c:pt>
                <c:pt idx="105">
                  <c:v>668</c:v>
                </c:pt>
                <c:pt idx="106">
                  <c:v>691</c:v>
                </c:pt>
                <c:pt idx="107">
                  <c:v>696</c:v>
                </c:pt>
                <c:pt idx="108">
                  <c:v>716</c:v>
                </c:pt>
                <c:pt idx="109">
                  <c:v>717</c:v>
                </c:pt>
                <c:pt idx="110">
                  <c:v>734</c:v>
                </c:pt>
                <c:pt idx="111">
                  <c:v>759</c:v>
                </c:pt>
                <c:pt idx="112">
                  <c:v>771</c:v>
                </c:pt>
                <c:pt idx="113">
                  <c:v>781</c:v>
                </c:pt>
                <c:pt idx="114">
                  <c:v>783</c:v>
                </c:pt>
                <c:pt idx="115">
                  <c:v>804</c:v>
                </c:pt>
                <c:pt idx="116">
                  <c:v>820</c:v>
                </c:pt>
                <c:pt idx="117">
                  <c:v>857</c:v>
                </c:pt>
                <c:pt idx="118">
                  <c:v>893</c:v>
                </c:pt>
                <c:pt idx="119">
                  <c:v>911</c:v>
                </c:pt>
                <c:pt idx="120">
                  <c:v>967</c:v>
                </c:pt>
                <c:pt idx="121">
                  <c:v>1024</c:v>
                </c:pt>
                <c:pt idx="122">
                  <c:v>1110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sohold (3)'!$A$141</c:f>
              <c:strCache>
                <c:ptCount val="1"/>
                <c:pt idx="0">
                  <c:v>30 kg u. 500 søer gns.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'Figurer sohold (3)'!$B$114:$DT$114</c:f>
              <c:numCache>
                <c:formatCode>0%</c:formatCode>
                <c:ptCount val="123"/>
                <c:pt idx="0">
                  <c:v>0</c:v>
                </c:pt>
                <c:pt idx="1">
                  <c:v>8.1967213114754103E-3</c:v>
                </c:pt>
                <c:pt idx="2">
                  <c:v>1.6393442622950821E-2</c:v>
                </c:pt>
                <c:pt idx="3">
                  <c:v>2.4590163934426229E-2</c:v>
                </c:pt>
                <c:pt idx="4">
                  <c:v>3.2786885245901641E-2</c:v>
                </c:pt>
                <c:pt idx="5">
                  <c:v>4.0983606557377046E-2</c:v>
                </c:pt>
                <c:pt idx="6">
                  <c:v>4.9180327868852458E-2</c:v>
                </c:pt>
                <c:pt idx="7">
                  <c:v>5.737704918032787E-2</c:v>
                </c:pt>
                <c:pt idx="8">
                  <c:v>6.5573770491803282E-2</c:v>
                </c:pt>
                <c:pt idx="9">
                  <c:v>7.3770491803278687E-2</c:v>
                </c:pt>
                <c:pt idx="10">
                  <c:v>8.1967213114754092E-2</c:v>
                </c:pt>
                <c:pt idx="11">
                  <c:v>9.0163934426229511E-2</c:v>
                </c:pt>
                <c:pt idx="12">
                  <c:v>9.8360655737704916E-2</c:v>
                </c:pt>
                <c:pt idx="13">
                  <c:v>0.10655737704918032</c:v>
                </c:pt>
                <c:pt idx="14">
                  <c:v>0.11475409836065574</c:v>
                </c:pt>
                <c:pt idx="15">
                  <c:v>0.12295081967213115</c:v>
                </c:pt>
                <c:pt idx="16">
                  <c:v>0.13114754098360656</c:v>
                </c:pt>
                <c:pt idx="17">
                  <c:v>0.13934426229508196</c:v>
                </c:pt>
                <c:pt idx="18">
                  <c:v>0.14754098360655737</c:v>
                </c:pt>
                <c:pt idx="19">
                  <c:v>0.15573770491803279</c:v>
                </c:pt>
                <c:pt idx="20">
                  <c:v>0.16393442622950818</c:v>
                </c:pt>
                <c:pt idx="21">
                  <c:v>0.1721311475409836</c:v>
                </c:pt>
                <c:pt idx="22">
                  <c:v>0.18032786885245902</c:v>
                </c:pt>
                <c:pt idx="23">
                  <c:v>0.18852459016393441</c:v>
                </c:pt>
                <c:pt idx="24">
                  <c:v>0.19672131147540983</c:v>
                </c:pt>
                <c:pt idx="25">
                  <c:v>0.20491803278688525</c:v>
                </c:pt>
                <c:pt idx="26">
                  <c:v>0.21311475409836064</c:v>
                </c:pt>
                <c:pt idx="27">
                  <c:v>0.22131147540983606</c:v>
                </c:pt>
                <c:pt idx="28">
                  <c:v>0.22950819672131148</c:v>
                </c:pt>
                <c:pt idx="29">
                  <c:v>0.23770491803278687</c:v>
                </c:pt>
                <c:pt idx="30">
                  <c:v>0.24590163934426229</c:v>
                </c:pt>
                <c:pt idx="31">
                  <c:v>0.25409836065573771</c:v>
                </c:pt>
                <c:pt idx="32">
                  <c:v>0.26229508196721313</c:v>
                </c:pt>
                <c:pt idx="33">
                  <c:v>0.27049180327868855</c:v>
                </c:pt>
                <c:pt idx="34">
                  <c:v>0.27868852459016391</c:v>
                </c:pt>
                <c:pt idx="35">
                  <c:v>0.28688524590163933</c:v>
                </c:pt>
                <c:pt idx="36">
                  <c:v>0.29508196721311475</c:v>
                </c:pt>
                <c:pt idx="37">
                  <c:v>0.30327868852459017</c:v>
                </c:pt>
                <c:pt idx="38">
                  <c:v>0.31147540983606559</c:v>
                </c:pt>
                <c:pt idx="39">
                  <c:v>0.31967213114754101</c:v>
                </c:pt>
                <c:pt idx="40">
                  <c:v>0.32786885245901637</c:v>
                </c:pt>
                <c:pt idx="41">
                  <c:v>0.33606557377049179</c:v>
                </c:pt>
                <c:pt idx="42">
                  <c:v>0.34426229508196721</c:v>
                </c:pt>
                <c:pt idx="43">
                  <c:v>0.35245901639344263</c:v>
                </c:pt>
                <c:pt idx="44">
                  <c:v>0.36065573770491804</c:v>
                </c:pt>
                <c:pt idx="45">
                  <c:v>0.36885245901639346</c:v>
                </c:pt>
                <c:pt idx="46">
                  <c:v>0.37704918032786883</c:v>
                </c:pt>
                <c:pt idx="47">
                  <c:v>0.38524590163934425</c:v>
                </c:pt>
                <c:pt idx="48">
                  <c:v>0.39344262295081966</c:v>
                </c:pt>
                <c:pt idx="49">
                  <c:v>0.40163934426229508</c:v>
                </c:pt>
                <c:pt idx="50">
                  <c:v>0.4098360655737705</c:v>
                </c:pt>
                <c:pt idx="51">
                  <c:v>0.41803278688524592</c:v>
                </c:pt>
                <c:pt idx="52">
                  <c:v>0.42622950819672129</c:v>
                </c:pt>
                <c:pt idx="53">
                  <c:v>0.4344262295081967</c:v>
                </c:pt>
                <c:pt idx="54">
                  <c:v>0.44262295081967212</c:v>
                </c:pt>
                <c:pt idx="55">
                  <c:v>0.45081967213114754</c:v>
                </c:pt>
                <c:pt idx="56">
                  <c:v>0.45901639344262296</c:v>
                </c:pt>
                <c:pt idx="57">
                  <c:v>0.46721311475409838</c:v>
                </c:pt>
                <c:pt idx="58">
                  <c:v>0.47540983606557374</c:v>
                </c:pt>
                <c:pt idx="59">
                  <c:v>0.48360655737704916</c:v>
                </c:pt>
                <c:pt idx="60">
                  <c:v>0.49180327868852458</c:v>
                </c:pt>
                <c:pt idx="61">
                  <c:v>0.5</c:v>
                </c:pt>
                <c:pt idx="62">
                  <c:v>0.50819672131147542</c:v>
                </c:pt>
                <c:pt idx="63">
                  <c:v>0.51639344262295084</c:v>
                </c:pt>
                <c:pt idx="64">
                  <c:v>0.52459016393442626</c:v>
                </c:pt>
                <c:pt idx="65">
                  <c:v>0.53278688524590168</c:v>
                </c:pt>
                <c:pt idx="66">
                  <c:v>0.54098360655737709</c:v>
                </c:pt>
                <c:pt idx="67">
                  <c:v>0.54918032786885251</c:v>
                </c:pt>
                <c:pt idx="68">
                  <c:v>0.55737704918032782</c:v>
                </c:pt>
                <c:pt idx="69">
                  <c:v>0.56557377049180324</c:v>
                </c:pt>
                <c:pt idx="70">
                  <c:v>0.57377049180327866</c:v>
                </c:pt>
                <c:pt idx="71">
                  <c:v>0.58196721311475408</c:v>
                </c:pt>
                <c:pt idx="72">
                  <c:v>0.5901639344262295</c:v>
                </c:pt>
                <c:pt idx="73">
                  <c:v>0.59836065573770492</c:v>
                </c:pt>
                <c:pt idx="74">
                  <c:v>0.60655737704918034</c:v>
                </c:pt>
                <c:pt idx="75">
                  <c:v>0.61475409836065575</c:v>
                </c:pt>
                <c:pt idx="76">
                  <c:v>0.62295081967213117</c:v>
                </c:pt>
                <c:pt idx="77">
                  <c:v>0.63114754098360659</c:v>
                </c:pt>
                <c:pt idx="78">
                  <c:v>0.63934426229508201</c:v>
                </c:pt>
                <c:pt idx="79">
                  <c:v>0.64754098360655743</c:v>
                </c:pt>
                <c:pt idx="80">
                  <c:v>0.65573770491803274</c:v>
                </c:pt>
                <c:pt idx="81">
                  <c:v>0.66393442622950816</c:v>
                </c:pt>
                <c:pt idx="82">
                  <c:v>0.67213114754098358</c:v>
                </c:pt>
                <c:pt idx="83">
                  <c:v>0.68032786885245899</c:v>
                </c:pt>
                <c:pt idx="84">
                  <c:v>0.68852459016393441</c:v>
                </c:pt>
                <c:pt idx="85">
                  <c:v>0.69672131147540983</c:v>
                </c:pt>
                <c:pt idx="86">
                  <c:v>0.70491803278688525</c:v>
                </c:pt>
                <c:pt idx="87">
                  <c:v>0.71311475409836067</c:v>
                </c:pt>
                <c:pt idx="88">
                  <c:v>0.72131147540983609</c:v>
                </c:pt>
                <c:pt idx="89">
                  <c:v>0.72950819672131151</c:v>
                </c:pt>
                <c:pt idx="90">
                  <c:v>0.73770491803278693</c:v>
                </c:pt>
                <c:pt idx="91">
                  <c:v>0.74590163934426235</c:v>
                </c:pt>
                <c:pt idx="92">
                  <c:v>0.75409836065573765</c:v>
                </c:pt>
                <c:pt idx="93">
                  <c:v>0.76229508196721307</c:v>
                </c:pt>
                <c:pt idx="94">
                  <c:v>0.77049180327868849</c:v>
                </c:pt>
                <c:pt idx="95">
                  <c:v>0.77868852459016391</c:v>
                </c:pt>
                <c:pt idx="96">
                  <c:v>0.78688524590163933</c:v>
                </c:pt>
                <c:pt idx="97">
                  <c:v>0.79508196721311475</c:v>
                </c:pt>
                <c:pt idx="98">
                  <c:v>0.80327868852459017</c:v>
                </c:pt>
                <c:pt idx="99">
                  <c:v>0.81147540983606559</c:v>
                </c:pt>
                <c:pt idx="100">
                  <c:v>0.81967213114754101</c:v>
                </c:pt>
                <c:pt idx="101">
                  <c:v>0.82786885245901642</c:v>
                </c:pt>
                <c:pt idx="102">
                  <c:v>0.83606557377049184</c:v>
                </c:pt>
                <c:pt idx="103">
                  <c:v>0.84426229508196726</c:v>
                </c:pt>
                <c:pt idx="104">
                  <c:v>0.85245901639344257</c:v>
                </c:pt>
                <c:pt idx="105">
                  <c:v>0.86065573770491799</c:v>
                </c:pt>
                <c:pt idx="106">
                  <c:v>0.86885245901639341</c:v>
                </c:pt>
                <c:pt idx="107">
                  <c:v>0.87704918032786883</c:v>
                </c:pt>
                <c:pt idx="108">
                  <c:v>0.88524590163934425</c:v>
                </c:pt>
                <c:pt idx="109">
                  <c:v>0.89344262295081966</c:v>
                </c:pt>
                <c:pt idx="110">
                  <c:v>0.90163934426229508</c:v>
                </c:pt>
                <c:pt idx="111">
                  <c:v>0.9098360655737705</c:v>
                </c:pt>
                <c:pt idx="112">
                  <c:v>0.91803278688524592</c:v>
                </c:pt>
                <c:pt idx="113">
                  <c:v>0.92622950819672134</c:v>
                </c:pt>
                <c:pt idx="114">
                  <c:v>0.93442622950819676</c:v>
                </c:pt>
                <c:pt idx="115">
                  <c:v>0.94262295081967218</c:v>
                </c:pt>
                <c:pt idx="116">
                  <c:v>0.95081967213114749</c:v>
                </c:pt>
                <c:pt idx="117">
                  <c:v>0.95901639344262291</c:v>
                </c:pt>
                <c:pt idx="118">
                  <c:v>0.96721311475409832</c:v>
                </c:pt>
                <c:pt idx="119">
                  <c:v>0.97540983606557374</c:v>
                </c:pt>
                <c:pt idx="120">
                  <c:v>0.98360655737704916</c:v>
                </c:pt>
                <c:pt idx="121">
                  <c:v>0.99180327868852458</c:v>
                </c:pt>
                <c:pt idx="122">
                  <c:v>1</c:v>
                </c:pt>
              </c:numCache>
            </c:numRef>
          </c:xVal>
          <c:yVal>
            <c:numRef>
              <c:f>'Figurer sohold (3)'!$B$141:$DT$141</c:f>
              <c:numCache>
                <c:formatCode>#,##0</c:formatCode>
                <c:ptCount val="123"/>
                <c:pt idx="0">
                  <c:v>499.59349593495932</c:v>
                </c:pt>
                <c:pt idx="1">
                  <c:v>499.59349593495932</c:v>
                </c:pt>
                <c:pt idx="2">
                  <c:v>499.59349593495932</c:v>
                </c:pt>
                <c:pt idx="3">
                  <c:v>499.59349593495932</c:v>
                </c:pt>
                <c:pt idx="4">
                  <c:v>499.59349593495932</c:v>
                </c:pt>
                <c:pt idx="5">
                  <c:v>499.59349593495932</c:v>
                </c:pt>
                <c:pt idx="6">
                  <c:v>499.59349593495932</c:v>
                </c:pt>
                <c:pt idx="7">
                  <c:v>499.59349593495932</c:v>
                </c:pt>
                <c:pt idx="8">
                  <c:v>499.59349593495932</c:v>
                </c:pt>
                <c:pt idx="9">
                  <c:v>499.59349593495932</c:v>
                </c:pt>
                <c:pt idx="10">
                  <c:v>499.59349593495932</c:v>
                </c:pt>
                <c:pt idx="11">
                  <c:v>499.59349593495932</c:v>
                </c:pt>
                <c:pt idx="12">
                  <c:v>499.59349593495932</c:v>
                </c:pt>
                <c:pt idx="13">
                  <c:v>499.59349593495932</c:v>
                </c:pt>
                <c:pt idx="14">
                  <c:v>499.59349593495932</c:v>
                </c:pt>
                <c:pt idx="15">
                  <c:v>499.59349593495932</c:v>
                </c:pt>
                <c:pt idx="16">
                  <c:v>499.59349593495932</c:v>
                </c:pt>
                <c:pt idx="17">
                  <c:v>499.59349593495932</c:v>
                </c:pt>
                <c:pt idx="18">
                  <c:v>499.59349593495932</c:v>
                </c:pt>
                <c:pt idx="19">
                  <c:v>499.59349593495932</c:v>
                </c:pt>
                <c:pt idx="20">
                  <c:v>499.59349593495932</c:v>
                </c:pt>
                <c:pt idx="21">
                  <c:v>499.59349593495932</c:v>
                </c:pt>
                <c:pt idx="22">
                  <c:v>499.59349593495932</c:v>
                </c:pt>
                <c:pt idx="23">
                  <c:v>499.59349593495932</c:v>
                </c:pt>
                <c:pt idx="24">
                  <c:v>499.59349593495932</c:v>
                </c:pt>
                <c:pt idx="25">
                  <c:v>499.59349593495932</c:v>
                </c:pt>
                <c:pt idx="26">
                  <c:v>499.59349593495932</c:v>
                </c:pt>
                <c:pt idx="27">
                  <c:v>499.59349593495932</c:v>
                </c:pt>
                <c:pt idx="28">
                  <c:v>499.59349593495932</c:v>
                </c:pt>
                <c:pt idx="29">
                  <c:v>499.59349593495932</c:v>
                </c:pt>
                <c:pt idx="30">
                  <c:v>499.59349593495932</c:v>
                </c:pt>
                <c:pt idx="31">
                  <c:v>499.59349593495932</c:v>
                </c:pt>
                <c:pt idx="32">
                  <c:v>499.59349593495932</c:v>
                </c:pt>
                <c:pt idx="33">
                  <c:v>499.59349593495932</c:v>
                </c:pt>
                <c:pt idx="34">
                  <c:v>499.59349593495932</c:v>
                </c:pt>
                <c:pt idx="35">
                  <c:v>499.59349593495932</c:v>
                </c:pt>
                <c:pt idx="36">
                  <c:v>499.59349593495932</c:v>
                </c:pt>
                <c:pt idx="37">
                  <c:v>499.59349593495932</c:v>
                </c:pt>
                <c:pt idx="38">
                  <c:v>499.59349593495932</c:v>
                </c:pt>
                <c:pt idx="39">
                  <c:v>499.59349593495932</c:v>
                </c:pt>
                <c:pt idx="40">
                  <c:v>499.59349593495932</c:v>
                </c:pt>
                <c:pt idx="41">
                  <c:v>499.59349593495932</c:v>
                </c:pt>
                <c:pt idx="42">
                  <c:v>499.59349593495932</c:v>
                </c:pt>
                <c:pt idx="43">
                  <c:v>499.59349593495932</c:v>
                </c:pt>
                <c:pt idx="44">
                  <c:v>499.59349593495932</c:v>
                </c:pt>
                <c:pt idx="45">
                  <c:v>499.59349593495932</c:v>
                </c:pt>
                <c:pt idx="46">
                  <c:v>499.59349593495932</c:v>
                </c:pt>
                <c:pt idx="47">
                  <c:v>499.59349593495932</c:v>
                </c:pt>
                <c:pt idx="48">
                  <c:v>499.59349593495932</c:v>
                </c:pt>
                <c:pt idx="49">
                  <c:v>499.59349593495932</c:v>
                </c:pt>
                <c:pt idx="50">
                  <c:v>499.59349593495932</c:v>
                </c:pt>
                <c:pt idx="51">
                  <c:v>499.59349593495932</c:v>
                </c:pt>
                <c:pt idx="52">
                  <c:v>499.59349593495932</c:v>
                </c:pt>
                <c:pt idx="53">
                  <c:v>499.59349593495932</c:v>
                </c:pt>
                <c:pt idx="54">
                  <c:v>499.59349593495932</c:v>
                </c:pt>
                <c:pt idx="55">
                  <c:v>499.59349593495932</c:v>
                </c:pt>
                <c:pt idx="56">
                  <c:v>499.59349593495932</c:v>
                </c:pt>
                <c:pt idx="57">
                  <c:v>499.59349593495932</c:v>
                </c:pt>
                <c:pt idx="58">
                  <c:v>499.59349593495932</c:v>
                </c:pt>
                <c:pt idx="59">
                  <c:v>499.59349593495932</c:v>
                </c:pt>
                <c:pt idx="60">
                  <c:v>499.59349593495932</c:v>
                </c:pt>
                <c:pt idx="61">
                  <c:v>499.59349593495932</c:v>
                </c:pt>
                <c:pt idx="62">
                  <c:v>499.59349593495932</c:v>
                </c:pt>
                <c:pt idx="63">
                  <c:v>499.59349593495932</c:v>
                </c:pt>
                <c:pt idx="64">
                  <c:v>499.59349593495932</c:v>
                </c:pt>
                <c:pt idx="65">
                  <c:v>499.59349593495932</c:v>
                </c:pt>
                <c:pt idx="66">
                  <c:v>499.59349593495932</c:v>
                </c:pt>
                <c:pt idx="67">
                  <c:v>499.59349593495932</c:v>
                </c:pt>
                <c:pt idx="68">
                  <c:v>499.59349593495932</c:v>
                </c:pt>
                <c:pt idx="69">
                  <c:v>499.59349593495932</c:v>
                </c:pt>
                <c:pt idx="70">
                  <c:v>499.59349593495932</c:v>
                </c:pt>
                <c:pt idx="71">
                  <c:v>499.59349593495932</c:v>
                </c:pt>
                <c:pt idx="72">
                  <c:v>499.59349593495932</c:v>
                </c:pt>
                <c:pt idx="73">
                  <c:v>499.59349593495932</c:v>
                </c:pt>
                <c:pt idx="74">
                  <c:v>499.59349593495932</c:v>
                </c:pt>
                <c:pt idx="75">
                  <c:v>499.59349593495932</c:v>
                </c:pt>
                <c:pt idx="76">
                  <c:v>499.59349593495932</c:v>
                </c:pt>
                <c:pt idx="77">
                  <c:v>499.59349593495932</c:v>
                </c:pt>
                <c:pt idx="78">
                  <c:v>499.59349593495932</c:v>
                </c:pt>
                <c:pt idx="79">
                  <c:v>499.59349593495932</c:v>
                </c:pt>
                <c:pt idx="80">
                  <c:v>499.59349593495932</c:v>
                </c:pt>
                <c:pt idx="81">
                  <c:v>499.59349593495932</c:v>
                </c:pt>
                <c:pt idx="82">
                  <c:v>499.59349593495932</c:v>
                </c:pt>
                <c:pt idx="83">
                  <c:v>499.59349593495932</c:v>
                </c:pt>
                <c:pt idx="84">
                  <c:v>499.59349593495932</c:v>
                </c:pt>
                <c:pt idx="85">
                  <c:v>499.59349593495932</c:v>
                </c:pt>
                <c:pt idx="86">
                  <c:v>499.59349593495932</c:v>
                </c:pt>
                <c:pt idx="87">
                  <c:v>499.59349593495932</c:v>
                </c:pt>
                <c:pt idx="88">
                  <c:v>499.59349593495932</c:v>
                </c:pt>
                <c:pt idx="89">
                  <c:v>499.59349593495932</c:v>
                </c:pt>
                <c:pt idx="90">
                  <c:v>499.59349593495932</c:v>
                </c:pt>
                <c:pt idx="91">
                  <c:v>499.59349593495932</c:v>
                </c:pt>
                <c:pt idx="92">
                  <c:v>499.59349593495932</c:v>
                </c:pt>
                <c:pt idx="93">
                  <c:v>499.59349593495932</c:v>
                </c:pt>
                <c:pt idx="94">
                  <c:v>499.59349593495932</c:v>
                </c:pt>
                <c:pt idx="95">
                  <c:v>499.59349593495932</c:v>
                </c:pt>
                <c:pt idx="96">
                  <c:v>499.59349593495932</c:v>
                </c:pt>
                <c:pt idx="97">
                  <c:v>499.59349593495932</c:v>
                </c:pt>
                <c:pt idx="98">
                  <c:v>499.59349593495932</c:v>
                </c:pt>
                <c:pt idx="99">
                  <c:v>499.59349593495932</c:v>
                </c:pt>
                <c:pt idx="100">
                  <c:v>499.59349593495932</c:v>
                </c:pt>
                <c:pt idx="101">
                  <c:v>499.59349593495932</c:v>
                </c:pt>
                <c:pt idx="102">
                  <c:v>499.59349593495932</c:v>
                </c:pt>
                <c:pt idx="103">
                  <c:v>499.59349593495932</c:v>
                </c:pt>
                <c:pt idx="104">
                  <c:v>499.59349593495932</c:v>
                </c:pt>
                <c:pt idx="105">
                  <c:v>499.59349593495932</c:v>
                </c:pt>
                <c:pt idx="106">
                  <c:v>499.59349593495932</c:v>
                </c:pt>
                <c:pt idx="107">
                  <c:v>499.59349593495932</c:v>
                </c:pt>
                <c:pt idx="108">
                  <c:v>499.59349593495932</c:v>
                </c:pt>
                <c:pt idx="109">
                  <c:v>499.59349593495932</c:v>
                </c:pt>
                <c:pt idx="110">
                  <c:v>499.59349593495932</c:v>
                </c:pt>
                <c:pt idx="111">
                  <c:v>499.59349593495932</c:v>
                </c:pt>
                <c:pt idx="112">
                  <c:v>499.59349593495932</c:v>
                </c:pt>
                <c:pt idx="113">
                  <c:v>499.59349593495932</c:v>
                </c:pt>
                <c:pt idx="114">
                  <c:v>499.59349593495932</c:v>
                </c:pt>
                <c:pt idx="115">
                  <c:v>499.59349593495932</c:v>
                </c:pt>
                <c:pt idx="116">
                  <c:v>499.59349593495932</c:v>
                </c:pt>
                <c:pt idx="117">
                  <c:v>499.59349593495932</c:v>
                </c:pt>
                <c:pt idx="118">
                  <c:v>499.59349593495932</c:v>
                </c:pt>
                <c:pt idx="119">
                  <c:v>499.59349593495932</c:v>
                </c:pt>
                <c:pt idx="120">
                  <c:v>499.59349593495932</c:v>
                </c:pt>
                <c:pt idx="121">
                  <c:v>499.59349593495932</c:v>
                </c:pt>
                <c:pt idx="122">
                  <c:v>499.59349593495932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718400"/>
        <c:axId val="113719936"/>
      </c:scatterChart>
      <c:valAx>
        <c:axId val="11371840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3719936"/>
        <c:crosses val="autoZero"/>
        <c:crossBetween val="midCat"/>
      </c:valAx>
      <c:valAx>
        <c:axId val="113719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Energiomkostning, kr. pr. årsso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3718400"/>
        <c:crosses val="autoZero"/>
        <c:crossBetween val="midCat"/>
        <c:majorUnit val="100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sz="1800"/>
              <a:t>Omkostninger</a:t>
            </a:r>
            <a:r>
              <a:rPr lang="da-DK" sz="1800" baseline="0"/>
              <a:t> og indtægter pr. slagtesvin</a:t>
            </a:r>
            <a:endParaRPr lang="da-DK" sz="1800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3.3705218266239581E-2"/>
          <c:y val="0.12896958858060723"/>
          <c:w val="0.67501858344349297"/>
          <c:h val="0.77421959479039881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'Figurer slagtesvin'!$A$4</c:f>
              <c:strCache>
                <c:ptCount val="1"/>
                <c:pt idx="0">
                  <c:v>Renter- og lejeomkostning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slagtesvin'!$B$4:$G$4</c:f>
              <c:numCache>
                <c:formatCode>General</c:formatCode>
                <c:ptCount val="6"/>
                <c:pt idx="0" formatCode="#,##0">
                  <c:v>28.456859838166977</c:v>
                </c:pt>
                <c:pt idx="2" formatCode="#,##0">
                  <c:v>26.200093952598571</c:v>
                </c:pt>
                <c:pt idx="4" formatCode="#,##0">
                  <c:v>33.5931297011971</c:v>
                </c:pt>
              </c:numCache>
            </c:numRef>
          </c:val>
        </c:ser>
        <c:ser>
          <c:idx val="4"/>
          <c:order val="1"/>
          <c:tx>
            <c:strRef>
              <c:f>'Figurer slagtesvin'!$A$5</c:f>
              <c:strCache>
                <c:ptCount val="1"/>
                <c:pt idx="0">
                  <c:v>Afskrivninger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slagtesvin'!$B$5:$G$5</c:f>
              <c:numCache>
                <c:formatCode>General</c:formatCode>
                <c:ptCount val="6"/>
                <c:pt idx="0" formatCode="#,##0">
                  <c:v>35.930379746835442</c:v>
                </c:pt>
                <c:pt idx="2" formatCode="#,##0">
                  <c:v>32.762886597938142</c:v>
                </c:pt>
                <c:pt idx="4" formatCode="#,##0">
                  <c:v>30.737864077669904</c:v>
                </c:pt>
              </c:numCache>
            </c:numRef>
          </c:val>
        </c:ser>
        <c:ser>
          <c:idx val="3"/>
          <c:order val="2"/>
          <c:tx>
            <c:strRef>
              <c:f>'Figurer slagtesvin'!$A$6</c:f>
              <c:strCache>
                <c:ptCount val="1"/>
                <c:pt idx="0">
                  <c:v>Energi, vedligehold og diverse</c:v>
                </c:pt>
              </c:strCache>
            </c:strRef>
          </c:tx>
          <c:spPr>
            <a:solidFill>
              <a:srgbClr val="EDEA64"/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slagtesvin'!$B$6:$G$6</c:f>
              <c:numCache>
                <c:formatCode>General</c:formatCode>
                <c:ptCount val="6"/>
                <c:pt idx="0" formatCode="#,##0">
                  <c:v>46.61392405063291</c:v>
                </c:pt>
                <c:pt idx="2" formatCode="#,##0">
                  <c:v>42.628865979381445</c:v>
                </c:pt>
                <c:pt idx="4" formatCode="#,##0">
                  <c:v>35.66990291262136</c:v>
                </c:pt>
              </c:numCache>
            </c:numRef>
          </c:val>
        </c:ser>
        <c:ser>
          <c:idx val="2"/>
          <c:order val="3"/>
          <c:tx>
            <c:strRef>
              <c:f>'Figurer slagtesvin'!$A$7</c:f>
              <c:strCache>
                <c:ptCount val="1"/>
                <c:pt idx="0">
                  <c:v>Arbejdsomk.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slagtesvin'!$B$7:$G$7</c:f>
              <c:numCache>
                <c:formatCode>General</c:formatCode>
                <c:ptCount val="6"/>
                <c:pt idx="0" formatCode="#,##0">
                  <c:v>47.924050632911388</c:v>
                </c:pt>
                <c:pt idx="2" formatCode="#,##0">
                  <c:v>40.494845360824741</c:v>
                </c:pt>
                <c:pt idx="4" formatCode="#,##0">
                  <c:v>32.699029126213588</c:v>
                </c:pt>
              </c:numCache>
            </c:numRef>
          </c:val>
        </c:ser>
        <c:ser>
          <c:idx val="1"/>
          <c:order val="4"/>
          <c:tx>
            <c:strRef>
              <c:f>'Figurer slagtesvin'!$A$8</c:f>
              <c:strCache>
                <c:ptCount val="1"/>
                <c:pt idx="0">
                  <c:v>Dyrlæge, medicin og diverse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slagtesvin'!$B$8:$G$8</c:f>
              <c:numCache>
                <c:formatCode>General</c:formatCode>
                <c:ptCount val="6"/>
                <c:pt idx="0" formatCode="#,##0">
                  <c:v>14.018987341772153</c:v>
                </c:pt>
                <c:pt idx="2" formatCode="#,##0">
                  <c:v>11.948453608247423</c:v>
                </c:pt>
                <c:pt idx="4" formatCode="#,##0">
                  <c:v>12.475728155339805</c:v>
                </c:pt>
              </c:numCache>
            </c:numRef>
          </c:val>
        </c:ser>
        <c:ser>
          <c:idx val="0"/>
          <c:order val="5"/>
          <c:tx>
            <c:strRef>
              <c:f>'Figurer slagtesvin'!$A$9</c:f>
              <c:strCache>
                <c:ptCount val="1"/>
                <c:pt idx="0">
                  <c:v>Foder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 algn="ctr">
                  <a:defRPr lang="da-DK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slagtesvin'!$B$9:$G$9</c:f>
              <c:numCache>
                <c:formatCode>General</c:formatCode>
                <c:ptCount val="6"/>
                <c:pt idx="0" formatCode="#,##0">
                  <c:v>437.41139240506322</c:v>
                </c:pt>
                <c:pt idx="2" formatCode="#,##0">
                  <c:v>415.03092783505156</c:v>
                </c:pt>
                <c:pt idx="4" formatCode="#,##0">
                  <c:v>416.116504854369</c:v>
                </c:pt>
              </c:numCache>
            </c:numRef>
          </c:val>
        </c:ser>
        <c:ser>
          <c:idx val="7"/>
          <c:order val="6"/>
          <c:tx>
            <c:strRef>
              <c:f>'Figurer slagtesvin'!$A$10</c:f>
              <c:strCache>
                <c:ptCount val="1"/>
                <c:pt idx="0">
                  <c:v>Besætningsforskydning og andre landbrugsindtægter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slagtesvin'!$B$10:$G$10</c:f>
              <c:numCache>
                <c:formatCode>#,##0</c:formatCode>
                <c:ptCount val="6"/>
                <c:pt idx="1">
                  <c:v>-6.6708860759493671</c:v>
                </c:pt>
                <c:pt idx="3">
                  <c:v>-0.93814432989690733</c:v>
                </c:pt>
                <c:pt idx="5">
                  <c:v>7.0970873786407767</c:v>
                </c:pt>
              </c:numCache>
            </c:numRef>
          </c:val>
        </c:ser>
        <c:ser>
          <c:idx val="6"/>
          <c:order val="7"/>
          <c:tx>
            <c:strRef>
              <c:f>'Figurer slagtesvin'!$A$11</c:f>
              <c:strCache>
                <c:ptCount val="1"/>
                <c:pt idx="0">
                  <c:v>Salg og køb af grise, netto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slagtesvin'!$B$11:$G$11</c:f>
              <c:numCache>
                <c:formatCode>#,##0</c:formatCode>
                <c:ptCount val="6"/>
                <c:pt idx="1">
                  <c:v>541.67088607594928</c:v>
                </c:pt>
                <c:pt idx="3">
                  <c:v>537.87628865979377</c:v>
                </c:pt>
                <c:pt idx="5">
                  <c:v>535.02912621359224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3658880"/>
        <c:axId val="113672960"/>
      </c:barChart>
      <c:lineChart>
        <c:grouping val="standard"/>
        <c:varyColors val="0"/>
        <c:ser>
          <c:idx val="8"/>
          <c:order val="8"/>
          <c:tx>
            <c:strRef>
              <c:f>'Figurer slagtesvin'!$A$12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" sourceLinked="0"/>
            <c:spPr>
              <a:noFill/>
              <a:effectLst>
                <a:outerShdw sx="1000" sy="1000" algn="ctr" rotWithShape="0">
                  <a:srgbClr val="000000"/>
                </a:outerShdw>
              </a:effectLst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slagtesvin'!$B$2:$G$3</c:f>
              <c:multiLvlStrCache>
                <c:ptCount val="6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  <c:pt idx="4">
                    <c:v>Omkostninger</c:v>
                  </c:pt>
                  <c:pt idx="5">
                    <c:v>Indtægter</c:v>
                  </c:pt>
                </c:lvl>
                <c:lvl>
                  <c:pt idx="0">
                    <c:v>2.000-7.000 prod.</c:v>
                  </c:pt>
                  <c:pt idx="2">
                    <c:v>7.000-10.000 prod.</c:v>
                  </c:pt>
                  <c:pt idx="4">
                    <c:v>Over 10.000 prod.</c:v>
                  </c:pt>
                </c:lvl>
              </c:multiLvlStrCache>
            </c:multiLvlStrRef>
          </c:cat>
          <c:val>
            <c:numRef>
              <c:f>'Figurer slagtesvin'!$B$12:$G$12</c:f>
              <c:numCache>
                <c:formatCode>#,##0</c:formatCode>
                <c:ptCount val="6"/>
                <c:pt idx="0">
                  <c:v>610.35559401538205</c:v>
                </c:pt>
                <c:pt idx="1">
                  <c:v>534.99999999999989</c:v>
                </c:pt>
                <c:pt idx="2">
                  <c:v>569.0660733340419</c:v>
                </c:pt>
                <c:pt idx="3">
                  <c:v>536.93814432989689</c:v>
                </c:pt>
                <c:pt idx="4">
                  <c:v>561.29215882741073</c:v>
                </c:pt>
                <c:pt idx="5">
                  <c:v>542.12621359223306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658880"/>
        <c:axId val="113672960"/>
      </c:lineChart>
      <c:catAx>
        <c:axId val="113658880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3672960"/>
        <c:crosses val="autoZero"/>
        <c:auto val="1"/>
        <c:lblAlgn val="ctr"/>
        <c:lblOffset val="100"/>
        <c:noMultiLvlLbl val="0"/>
      </c:catAx>
      <c:valAx>
        <c:axId val="11367296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 pr. slagtesvin</a:t>
                </a:r>
              </a:p>
            </c:rich>
          </c:tx>
          <c:layout>
            <c:manualLayout>
              <c:xMode val="edge"/>
              <c:yMode val="edge"/>
              <c:x val="1.0660457635159824E-2"/>
              <c:y val="0.3763043047202065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1365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656578176878517"/>
          <c:y val="0.16316447490695787"/>
          <c:w val="0.27343421823121489"/>
          <c:h val="0.82565705193586558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a-DK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baseline="0"/>
              <a:t>Hovede</a:t>
            </a:r>
            <a:r>
              <a:rPr lang="da-DK"/>
              <a:t>lementerne i fremstillingsprisen på slagtesvin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6226719845795765E-2"/>
          <c:y val="9.8950017364966045E-2"/>
          <c:w val="0.56437592615872223"/>
          <c:h val="0.832310223694923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'Figurer slagtesvin (3)'!$Q$39</c:f>
              <c:strCache>
                <c:ptCount val="1"/>
                <c:pt idx="0">
                  <c:v>Køb af smågrise, besætningsforskydning og andre indtægter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(3)'!$R$39:$T$39</c:f>
              <c:numCache>
                <c:formatCode>0.00</c:formatCode>
                <c:ptCount val="3"/>
                <c:pt idx="0">
                  <c:v>5.4548536209553165</c:v>
                </c:pt>
                <c:pt idx="1">
                  <c:v>5.4362584862962029</c:v>
                </c:pt>
                <c:pt idx="2">
                  <c:v>5.3244044091501728</c:v>
                </c:pt>
              </c:numCache>
            </c:numRef>
          </c:val>
        </c:ser>
        <c:ser>
          <c:idx val="1"/>
          <c:order val="1"/>
          <c:tx>
            <c:strRef>
              <c:f>'Figurer slagtesvin (3)'!$Q$40</c:f>
              <c:strCache>
                <c:ptCount val="1"/>
                <c:pt idx="0">
                  <c:v>Foder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(3)'!$R$40:$T$40</c:f>
              <c:numCache>
                <c:formatCode>0.00</c:formatCode>
                <c:ptCount val="3"/>
                <c:pt idx="0">
                  <c:v>5.3244221879815097</c:v>
                </c:pt>
                <c:pt idx="1">
                  <c:v>5.0613527784762384</c:v>
                </c:pt>
                <c:pt idx="2">
                  <c:v>5.0800047410216917</c:v>
                </c:pt>
              </c:numCache>
            </c:numRef>
          </c:val>
        </c:ser>
        <c:ser>
          <c:idx val="2"/>
          <c:order val="2"/>
          <c:tx>
            <c:strRef>
              <c:f>'Figurer slagtesvin (3)'!$Q$41</c:f>
              <c:strCache>
                <c:ptCount val="1"/>
                <c:pt idx="0">
                  <c:v>Dyrlæge, medicin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(3)'!$R$41:$T$41</c:f>
              <c:numCache>
                <c:formatCode>0.00</c:formatCode>
                <c:ptCount val="3"/>
                <c:pt idx="0">
                  <c:v>0.1706471494607088</c:v>
                </c:pt>
                <c:pt idx="1">
                  <c:v>0.14571284888106614</c:v>
                </c:pt>
                <c:pt idx="2">
                  <c:v>0.15230532179684722</c:v>
                </c:pt>
              </c:numCache>
            </c:numRef>
          </c:val>
        </c:ser>
        <c:ser>
          <c:idx val="3"/>
          <c:order val="3"/>
          <c:tx>
            <c:strRef>
              <c:f>'Figurer slagtesvin (3)'!$Q$42</c:f>
              <c:strCache>
                <c:ptCount val="1"/>
                <c:pt idx="0">
                  <c:v>Energi, vedligehold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(3)'!$R$42:$T$42</c:f>
              <c:numCache>
                <c:formatCode>0.00</c:formatCode>
                <c:ptCount val="3"/>
                <c:pt idx="0">
                  <c:v>0.5674114021571649</c:v>
                </c:pt>
                <c:pt idx="1">
                  <c:v>0.51986421926074933</c:v>
                </c:pt>
                <c:pt idx="2">
                  <c:v>0.43546284224250331</c:v>
                </c:pt>
              </c:numCache>
            </c:numRef>
          </c:val>
        </c:ser>
        <c:ser>
          <c:idx val="4"/>
          <c:order val="4"/>
          <c:tx>
            <c:strRef>
              <c:f>'Figurer slagtesvin (3)'!$Q$43</c:f>
              <c:strCache>
                <c:ptCount val="1"/>
                <c:pt idx="0">
                  <c:v>Arbejdsomkostninger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(3)'!$R$43:$T$43</c:f>
              <c:numCache>
                <c:formatCode>0.00</c:formatCode>
                <c:ptCount val="3"/>
                <c:pt idx="0">
                  <c:v>0.58335901386748845</c:v>
                </c:pt>
                <c:pt idx="1">
                  <c:v>0.49383957757103342</c:v>
                </c:pt>
                <c:pt idx="2">
                  <c:v>0.39919402631267037</c:v>
                </c:pt>
              </c:numCache>
            </c:numRef>
          </c:val>
        </c:ser>
        <c:ser>
          <c:idx val="5"/>
          <c:order val="5"/>
          <c:tx>
            <c:strRef>
              <c:f>'Figurer slagtesvin (3)'!$Q$44</c:f>
              <c:strCache>
                <c:ptCount val="1"/>
                <c:pt idx="0">
                  <c:v>Renter, leje og afskrivninger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(3)'!$R$44:$T$44</c:f>
              <c:numCache>
                <c:formatCode>0.00</c:formatCode>
                <c:ptCount val="3"/>
                <c:pt idx="0">
                  <c:v>0.78375838631975214</c:v>
                </c:pt>
                <c:pt idx="1">
                  <c:v>0.71906073842117946</c:v>
                </c:pt>
                <c:pt idx="2">
                  <c:v>0.78536118990438564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3805952"/>
        <c:axId val="113820032"/>
      </c:barChart>
      <c:lineChart>
        <c:grouping val="standard"/>
        <c:varyColors val="0"/>
        <c:ser>
          <c:idx val="6"/>
          <c:order val="6"/>
          <c:tx>
            <c:strRef>
              <c:f>'Figurer slagtesvin (3)'!$Q$45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(3)'!$R$38:$T$38</c:f>
              <c:strCache>
                <c:ptCount val="3"/>
                <c:pt idx="0">
                  <c:v>2.000-7.000 prod.</c:v>
                </c:pt>
                <c:pt idx="1">
                  <c:v>7.000-10.000 prod.</c:v>
                </c:pt>
                <c:pt idx="2">
                  <c:v>Over 10.000 prod.</c:v>
                </c:pt>
              </c:strCache>
            </c:strRef>
          </c:cat>
          <c:val>
            <c:numRef>
              <c:f>'Figurer slagtesvin (3)'!$R$45:$T$45</c:f>
              <c:numCache>
                <c:formatCode>0.00</c:formatCode>
                <c:ptCount val="3"/>
                <c:pt idx="0">
                  <c:v>12.884451760741941</c:v>
                </c:pt>
                <c:pt idx="1">
                  <c:v>12.376088648906469</c:v>
                </c:pt>
                <c:pt idx="2">
                  <c:v>12.176732530428271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05952"/>
        <c:axId val="113820032"/>
      </c:lineChart>
      <c:catAx>
        <c:axId val="11380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3820032"/>
        <c:crosses val="autoZero"/>
        <c:auto val="1"/>
        <c:lblAlgn val="ctr"/>
        <c:lblOffset val="100"/>
        <c:noMultiLvlLbl val="0"/>
      </c:catAx>
      <c:valAx>
        <c:axId val="11382003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a-DK" sz="1200" dirty="0"/>
                  <a:t>Kr.</a:t>
                </a:r>
                <a:r>
                  <a:rPr lang="da-DK" sz="1200" baseline="0" dirty="0"/>
                  <a:t> pr. produceret </a:t>
                </a:r>
                <a:r>
                  <a:rPr lang="da-DK" sz="1200" baseline="0" dirty="0" smtClean="0"/>
                  <a:t>slagtesvin</a:t>
                </a:r>
                <a:endParaRPr lang="da-DK" sz="1200" dirty="0"/>
              </a:p>
            </c:rich>
          </c:tx>
          <c:layout>
            <c:manualLayout>
              <c:xMode val="edge"/>
              <c:yMode val="edge"/>
              <c:x val="2.7026425760640588E-2"/>
              <c:y val="0.4081907982760289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13805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689519216484014"/>
          <c:y val="0.18771311937417801"/>
          <c:w val="0.36044310861722834"/>
          <c:h val="0.72245614634396293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sz="1800"/>
              <a:t>Omkostninger</a:t>
            </a:r>
            <a:r>
              <a:rPr lang="da-DK" sz="1800" baseline="0"/>
              <a:t> og indtægter pr. slagtesvin</a:t>
            </a:r>
            <a:endParaRPr lang="da-DK" sz="1800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463873181576511E-2"/>
          <c:y val="0.12635262116716123"/>
          <c:w val="0.55993233773138085"/>
          <c:h val="0.77421959479039881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'Figurer slagtesvin'!$A$51</c:f>
              <c:strCache>
                <c:ptCount val="1"/>
                <c:pt idx="0">
                  <c:v>Renter- og lejeomkostning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slagtesvin'!$B$51:$E$51</c:f>
              <c:numCache>
                <c:formatCode>General</c:formatCode>
                <c:ptCount val="4"/>
                <c:pt idx="0" formatCode="#,##0">
                  <c:v>24.215214938271593</c:v>
                </c:pt>
                <c:pt idx="2" formatCode="#,##0">
                  <c:v>31.060401926932514</c:v>
                </c:pt>
              </c:numCache>
            </c:numRef>
          </c:val>
        </c:ser>
        <c:ser>
          <c:idx val="4"/>
          <c:order val="1"/>
          <c:tx>
            <c:strRef>
              <c:f>'Figurer slagtesvin'!$A$52</c:f>
              <c:strCache>
                <c:ptCount val="1"/>
                <c:pt idx="0">
                  <c:v>Afskrivninger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slagtesvin'!$B$52:$E$52</c:f>
              <c:numCache>
                <c:formatCode>General</c:formatCode>
                <c:ptCount val="4"/>
                <c:pt idx="0" formatCode="#,##0">
                  <c:v>30.12222222222222</c:v>
                </c:pt>
                <c:pt idx="2" formatCode="#,##0">
                  <c:v>34.738805970149251</c:v>
                </c:pt>
              </c:numCache>
            </c:numRef>
          </c:val>
        </c:ser>
        <c:ser>
          <c:idx val="3"/>
          <c:order val="2"/>
          <c:tx>
            <c:strRef>
              <c:f>'Figurer slagtesvin'!$A$53</c:f>
              <c:strCache>
                <c:ptCount val="1"/>
                <c:pt idx="0">
                  <c:v>Energi, vedligehold og diverse</c:v>
                </c:pt>
              </c:strCache>
            </c:strRef>
          </c:tx>
          <c:spPr>
            <a:solidFill>
              <a:srgbClr val="EDEA64"/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slagtesvin'!$B$53:$E$53</c:f>
              <c:numCache>
                <c:formatCode>General</c:formatCode>
                <c:ptCount val="4"/>
                <c:pt idx="0" formatCode="#,##0">
                  <c:v>37.433333333333337</c:v>
                </c:pt>
                <c:pt idx="2" formatCode="#,##0">
                  <c:v>44.048507462686572</c:v>
                </c:pt>
              </c:numCache>
            </c:numRef>
          </c:val>
        </c:ser>
        <c:ser>
          <c:idx val="2"/>
          <c:order val="3"/>
          <c:tx>
            <c:strRef>
              <c:f>'Figurer slagtesvin'!$A$54</c:f>
              <c:strCache>
                <c:ptCount val="1"/>
                <c:pt idx="0">
                  <c:v>Arbejdsomk.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slagtesvin'!$B$54:$E$54</c:f>
              <c:numCache>
                <c:formatCode>General</c:formatCode>
                <c:ptCount val="4"/>
                <c:pt idx="0" formatCode="#,##0">
                  <c:v>35.966666666666669</c:v>
                </c:pt>
                <c:pt idx="2" formatCode="#,##0">
                  <c:v>43.399253731343279</c:v>
                </c:pt>
              </c:numCache>
            </c:numRef>
          </c:val>
        </c:ser>
        <c:ser>
          <c:idx val="1"/>
          <c:order val="4"/>
          <c:tx>
            <c:strRef>
              <c:f>'Figurer slagtesvin'!$A$55</c:f>
              <c:strCache>
                <c:ptCount val="1"/>
                <c:pt idx="0">
                  <c:v>Dyrlæge, medicin og diverse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slagtesvin'!$B$55:$E$55</c:f>
              <c:numCache>
                <c:formatCode>General</c:formatCode>
                <c:ptCount val="4"/>
                <c:pt idx="0" formatCode="#,##0">
                  <c:v>11.511111111111111</c:v>
                </c:pt>
                <c:pt idx="2" formatCode="#,##0">
                  <c:v>13.518656716417912</c:v>
                </c:pt>
              </c:numCache>
            </c:numRef>
          </c:val>
        </c:ser>
        <c:ser>
          <c:idx val="0"/>
          <c:order val="5"/>
          <c:tx>
            <c:strRef>
              <c:f>'Figurer slagtesvin'!$A$56</c:f>
              <c:strCache>
                <c:ptCount val="1"/>
                <c:pt idx="0">
                  <c:v>Foder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 algn="ctr">
                  <a:defRPr lang="da-DK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slagtesvin'!$B$56:$E$56</c:f>
              <c:numCache>
                <c:formatCode>General</c:formatCode>
                <c:ptCount val="4"/>
                <c:pt idx="0" formatCode="#,##0">
                  <c:v>390.66666666666669</c:v>
                </c:pt>
                <c:pt idx="2" formatCode="#,##0">
                  <c:v>436.82462686567163</c:v>
                </c:pt>
              </c:numCache>
            </c:numRef>
          </c:val>
        </c:ser>
        <c:ser>
          <c:idx val="7"/>
          <c:order val="6"/>
          <c:tx>
            <c:strRef>
              <c:f>'Figurer slagtesvin'!$A$57</c:f>
              <c:strCache>
                <c:ptCount val="1"/>
                <c:pt idx="0">
                  <c:v>Besætningsforskydning og andre landbrugsindtægter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slagtesvin'!$B$57:$E$57</c:f>
              <c:numCache>
                <c:formatCode>#,##0</c:formatCode>
                <c:ptCount val="4"/>
                <c:pt idx="1">
                  <c:v>3.3000000000000003</c:v>
                </c:pt>
                <c:pt idx="3">
                  <c:v>-2.6529850746268657</c:v>
                </c:pt>
              </c:numCache>
            </c:numRef>
          </c:val>
        </c:ser>
        <c:ser>
          <c:idx val="6"/>
          <c:order val="7"/>
          <c:tx>
            <c:strRef>
              <c:f>'Figurer slagtesvin'!$A$58</c:f>
              <c:strCache>
                <c:ptCount val="1"/>
                <c:pt idx="0">
                  <c:v>Salg og køb af grise, netto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slagtesvin'!$B$58:$E$58</c:f>
              <c:numCache>
                <c:formatCode>#,##0</c:formatCode>
                <c:ptCount val="4"/>
                <c:pt idx="1">
                  <c:v>549.65555555555557</c:v>
                </c:pt>
                <c:pt idx="3">
                  <c:v>535.06343283582089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7183232"/>
        <c:axId val="117184768"/>
      </c:barChart>
      <c:lineChart>
        <c:grouping val="standard"/>
        <c:varyColors val="0"/>
        <c:ser>
          <c:idx val="8"/>
          <c:order val="8"/>
          <c:tx>
            <c:strRef>
              <c:f>'Figurer slagtesvin'!$A$59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" sourceLinked="0"/>
            <c:spPr>
              <a:noFill/>
              <a:effectLst>
                <a:outerShdw sx="1000" sy="1000" algn="ctr" rotWithShape="0">
                  <a:srgbClr val="000000"/>
                </a:outerShdw>
              </a:effectLst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slagtesvin'!$B$49:$E$50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slagtesvin'!$B$59:$E$59</c:f>
              <c:numCache>
                <c:formatCode>#,##0</c:formatCode>
                <c:ptCount val="4"/>
                <c:pt idx="0">
                  <c:v>529.91521493827167</c:v>
                </c:pt>
                <c:pt idx="1">
                  <c:v>552.95555555555552</c:v>
                </c:pt>
                <c:pt idx="2">
                  <c:v>603.59025267320112</c:v>
                </c:pt>
                <c:pt idx="3">
                  <c:v>532.41044776119406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183232"/>
        <c:axId val="117184768"/>
      </c:lineChart>
      <c:catAx>
        <c:axId val="117183232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184768"/>
        <c:crosses val="autoZero"/>
        <c:auto val="1"/>
        <c:lblAlgn val="ctr"/>
        <c:lblOffset val="100"/>
        <c:noMultiLvlLbl val="0"/>
      </c:catAx>
      <c:valAx>
        <c:axId val="117184768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 pr. slagtesvin</a:t>
                </a:r>
              </a:p>
            </c:rich>
          </c:tx>
          <c:layout>
            <c:manualLayout>
              <c:xMode val="edge"/>
              <c:yMode val="edge"/>
              <c:x val="1.0660457635159824E-2"/>
              <c:y val="0.3763043047202065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17183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11746653134218"/>
          <c:y val="0.16316456478733926"/>
          <c:w val="0.27343421823121489"/>
          <c:h val="0.82565705193586558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a-D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baseline="0" dirty="0" smtClean="0"/>
              <a:t>Hovede</a:t>
            </a:r>
            <a:r>
              <a:rPr lang="da-DK" dirty="0" smtClean="0"/>
              <a:t>lementerne </a:t>
            </a:r>
            <a:r>
              <a:rPr lang="da-DK" dirty="0"/>
              <a:t>i fremstillingsprisen </a:t>
            </a:r>
            <a:r>
              <a:rPr lang="da-DK" dirty="0" smtClean="0"/>
              <a:t>på</a:t>
            </a:r>
          </a:p>
          <a:p>
            <a:pPr>
              <a:defRPr/>
            </a:pPr>
            <a:r>
              <a:rPr lang="da-DK" dirty="0" smtClean="0"/>
              <a:t>7 kg smågrise</a:t>
            </a:r>
            <a:endParaRPr lang="da-DK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8994357486690683"/>
          <c:y val="0.18012286673772765"/>
          <c:w val="0.30002118763161201"/>
          <c:h val="0.81987713326227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'Figurer sohold (3)'!$G$73</c:f>
              <c:strCache>
                <c:ptCount val="1"/>
                <c:pt idx="0">
                  <c:v>Køb/salg af avlsdyr, besætningsforskydning og andre indtægter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(3)'!$H$73</c:f>
              <c:numCache>
                <c:formatCode>0</c:formatCode>
                <c:ptCount val="1"/>
                <c:pt idx="0">
                  <c:v>-4.2798937196924109</c:v>
                </c:pt>
              </c:numCache>
            </c:numRef>
          </c:val>
        </c:ser>
        <c:ser>
          <c:idx val="1"/>
          <c:order val="1"/>
          <c:tx>
            <c:strRef>
              <c:f>'Figurer sohold (3)'!$G$74</c:f>
              <c:strCache>
                <c:ptCount val="1"/>
                <c:pt idx="0">
                  <c:v>Foder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(3)'!$H$74</c:f>
              <c:numCache>
                <c:formatCode>0</c:formatCode>
                <c:ptCount val="1"/>
                <c:pt idx="0">
                  <c:v>113.57968514371164</c:v>
                </c:pt>
              </c:numCache>
            </c:numRef>
          </c:val>
        </c:ser>
        <c:ser>
          <c:idx val="2"/>
          <c:order val="2"/>
          <c:tx>
            <c:strRef>
              <c:f>'Figurer sohold (3)'!$G$75</c:f>
              <c:strCache>
                <c:ptCount val="1"/>
                <c:pt idx="0">
                  <c:v>Dyrlæge, medicin, avl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(3)'!$H$75</c:f>
              <c:numCache>
                <c:formatCode>0</c:formatCode>
                <c:ptCount val="1"/>
                <c:pt idx="0">
                  <c:v>27.086795060110354</c:v>
                </c:pt>
              </c:numCache>
            </c:numRef>
          </c:val>
        </c:ser>
        <c:ser>
          <c:idx val="3"/>
          <c:order val="3"/>
          <c:tx>
            <c:strRef>
              <c:f>'Figurer sohold (3)'!$G$76</c:f>
              <c:strCache>
                <c:ptCount val="1"/>
                <c:pt idx="0">
                  <c:v>Energi, vedligehold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(3)'!$H$76</c:f>
              <c:numCache>
                <c:formatCode>0</c:formatCode>
                <c:ptCount val="1"/>
                <c:pt idx="0">
                  <c:v>28.659700570038961</c:v>
                </c:pt>
              </c:numCache>
            </c:numRef>
          </c:val>
        </c:ser>
        <c:ser>
          <c:idx val="4"/>
          <c:order val="4"/>
          <c:tx>
            <c:strRef>
              <c:f>'Figurer sohold (3)'!$G$77</c:f>
              <c:strCache>
                <c:ptCount val="1"/>
                <c:pt idx="0">
                  <c:v>Arbejdsomkostninger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(3)'!$H$77</c:f>
              <c:numCache>
                <c:formatCode>0</c:formatCode>
                <c:ptCount val="1"/>
                <c:pt idx="0">
                  <c:v>47.462800875448281</c:v>
                </c:pt>
              </c:numCache>
            </c:numRef>
          </c:val>
        </c:ser>
        <c:ser>
          <c:idx val="5"/>
          <c:order val="5"/>
          <c:tx>
            <c:strRef>
              <c:f>'Figurer sohold (3)'!$G$78</c:f>
              <c:strCache>
                <c:ptCount val="1"/>
                <c:pt idx="0">
                  <c:v>Renter, leje og afskrivninger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(3)'!$H$78</c:f>
              <c:numCache>
                <c:formatCode>0</c:formatCode>
                <c:ptCount val="1"/>
                <c:pt idx="0">
                  <c:v>40.874933294899137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095360"/>
        <c:axId val="108096896"/>
      </c:barChart>
      <c:lineChart>
        <c:grouping val="standard"/>
        <c:varyColors val="0"/>
        <c:ser>
          <c:idx val="6"/>
          <c:order val="6"/>
          <c:tx>
            <c:strRef>
              <c:f>'Figurer sohold (3)'!$G$79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376253421370144E-2"/>
                  <c:y val="-5.5394786178043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(3)'!$H$79</c:f>
              <c:numCache>
                <c:formatCode>0</c:formatCode>
                <c:ptCount val="1"/>
                <c:pt idx="0">
                  <c:v>253.38402122451595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'Figurer sohold (3)'!$G$80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'Figurer sohold (3)'!$H$72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'Figurer sohold (3)'!$H$80</c:f>
              <c:numCache>
                <c:formatCode>0.0</c:formatCode>
                <c:ptCount val="1"/>
                <c:pt idx="0">
                  <c:v>29.968097895155342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95360"/>
        <c:axId val="108096896"/>
      </c:lineChart>
      <c:catAx>
        <c:axId val="10809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096896"/>
        <c:crosses val="autoZero"/>
        <c:auto val="1"/>
        <c:lblAlgn val="ctr"/>
        <c:lblOffset val="100"/>
        <c:noMultiLvlLbl val="0"/>
      </c:catAx>
      <c:valAx>
        <c:axId val="10809689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</a:t>
                </a:r>
                <a:r>
                  <a:rPr lang="da-DK" baseline="0"/>
                  <a:t> pr. produceret smågris</a:t>
                </a:r>
                <a:endParaRPr lang="da-DK"/>
              </a:p>
            </c:rich>
          </c:tx>
          <c:layout>
            <c:manualLayout>
              <c:xMode val="edge"/>
              <c:yMode val="edge"/>
              <c:x val="0.10249815148724201"/>
              <c:y val="0.4081907524717305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8095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1805084427848569"/>
          <c:y val="0.22295523728934064"/>
          <c:w val="0.45465096230288987"/>
          <c:h val="0.74011744771299992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baseline="0"/>
              <a:t>Hovede</a:t>
            </a:r>
            <a:r>
              <a:rPr lang="da-DK"/>
              <a:t>lementerne i fremstillingsprisen på slagtesvin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8.264090909090907E-2"/>
          <c:y val="0.10162203672436736"/>
          <c:w val="0.45854255050505049"/>
          <c:h val="0.832310223694923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'Figurer slagtesvin (3)'!$AD$39</c:f>
              <c:strCache>
                <c:ptCount val="1"/>
                <c:pt idx="0">
                  <c:v>Køb af smågrise, besætningsforskydning og andre indtægter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(3)'!$AE$39:$AF$39</c:f>
              <c:numCache>
                <c:formatCode>0.00</c:formatCode>
                <c:ptCount val="2"/>
                <c:pt idx="0">
                  <c:v>5.2916216216216219</c:v>
                </c:pt>
                <c:pt idx="1">
                  <c:v>5.4530062354922402</c:v>
                </c:pt>
              </c:numCache>
            </c:numRef>
          </c:val>
        </c:ser>
        <c:ser>
          <c:idx val="1"/>
          <c:order val="1"/>
          <c:tx>
            <c:strRef>
              <c:f>'Figurer slagtesvin (3)'!$AD$40</c:f>
              <c:strCache>
                <c:ptCount val="1"/>
                <c:pt idx="0">
                  <c:v>Foder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(3)'!$AE$40:$AF$40</c:f>
              <c:numCache>
                <c:formatCode>0.00</c:formatCode>
                <c:ptCount val="2"/>
                <c:pt idx="0">
                  <c:v>4.7513513513513512</c:v>
                </c:pt>
                <c:pt idx="1">
                  <c:v>5.3283419052387231</c:v>
                </c:pt>
              </c:numCache>
            </c:numRef>
          </c:val>
        </c:ser>
        <c:ser>
          <c:idx val="2"/>
          <c:order val="2"/>
          <c:tx>
            <c:strRef>
              <c:f>'Figurer slagtesvin (3)'!$AD$41</c:f>
              <c:strCache>
                <c:ptCount val="1"/>
                <c:pt idx="0">
                  <c:v>Dyrlæge, medicin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(3)'!$AE$41:$AF$41</c:f>
              <c:numCache>
                <c:formatCode>0.00</c:formatCode>
                <c:ptCount val="2"/>
                <c:pt idx="0">
                  <c:v>0.13999999999999999</c:v>
                </c:pt>
                <c:pt idx="1">
                  <c:v>0.16489918528970007</c:v>
                </c:pt>
              </c:numCache>
            </c:numRef>
          </c:val>
        </c:ser>
        <c:ser>
          <c:idx val="3"/>
          <c:order val="3"/>
          <c:tx>
            <c:strRef>
              <c:f>'Figurer slagtesvin (3)'!$AD$42</c:f>
              <c:strCache>
                <c:ptCount val="1"/>
                <c:pt idx="0">
                  <c:v>Energi, vedligehold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(3)'!$AE$42:$AF$42</c:f>
              <c:numCache>
                <c:formatCode>0.00</c:formatCode>
                <c:ptCount val="2"/>
                <c:pt idx="0">
                  <c:v>0.45527027027027028</c:v>
                </c:pt>
                <c:pt idx="1">
                  <c:v>0.53729916708388337</c:v>
                </c:pt>
              </c:numCache>
            </c:numRef>
          </c:val>
        </c:ser>
        <c:ser>
          <c:idx val="4"/>
          <c:order val="4"/>
          <c:tx>
            <c:strRef>
              <c:f>'Figurer slagtesvin (3)'!$AD$43</c:f>
              <c:strCache>
                <c:ptCount val="1"/>
                <c:pt idx="0">
                  <c:v>Arbejdsomkostninger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(3)'!$AE$43:$AF$43</c:f>
              <c:numCache>
                <c:formatCode>0.00</c:formatCode>
                <c:ptCount val="2"/>
                <c:pt idx="0">
                  <c:v>0.43743243243243241</c:v>
                </c:pt>
                <c:pt idx="1">
                  <c:v>0.52937963679395561</c:v>
                </c:pt>
              </c:numCache>
            </c:numRef>
          </c:val>
        </c:ser>
        <c:ser>
          <c:idx val="5"/>
          <c:order val="5"/>
          <c:tx>
            <c:strRef>
              <c:f>'Figurer slagtesvin (3)'!$AD$44</c:f>
              <c:strCache>
                <c:ptCount val="1"/>
                <c:pt idx="0">
                  <c:v>Renter, leje og afskrivninger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(3)'!$AE$44:$AF$44</c:f>
              <c:numCache>
                <c:formatCode>0.00</c:formatCode>
                <c:ptCount val="2"/>
                <c:pt idx="0">
                  <c:v>0.66086072222222203</c:v>
                </c:pt>
                <c:pt idx="1">
                  <c:v>0.80261197562322673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7281152"/>
        <c:axId val="117282688"/>
      </c:barChart>
      <c:lineChart>
        <c:grouping val="standard"/>
        <c:varyColors val="0"/>
        <c:ser>
          <c:idx val="6"/>
          <c:order val="6"/>
          <c:tx>
            <c:strRef>
              <c:f>'Figurer slagtesvin (3)'!$AD$45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slagtesvin (3)'!$AE$38:$AF$38</c:f>
              <c:strCache>
                <c:ptCount val="2"/>
                <c:pt idx="0">
                  <c:v>Slagtesvin - bedste 25 %</c:v>
                </c:pt>
                <c:pt idx="1">
                  <c:v>Slagtesvin - resten</c:v>
                </c:pt>
              </c:strCache>
            </c:strRef>
          </c:cat>
          <c:val>
            <c:numRef>
              <c:f>'Figurer slagtesvin (3)'!$AE$45:$AF$45</c:f>
              <c:numCache>
                <c:formatCode>0.00</c:formatCode>
                <c:ptCount val="2"/>
                <c:pt idx="0">
                  <c:v>11.736536397897897</c:v>
                </c:pt>
                <c:pt idx="1">
                  <c:v>12.815538105521728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281152"/>
        <c:axId val="117282688"/>
      </c:lineChart>
      <c:catAx>
        <c:axId val="11728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282688"/>
        <c:crosses val="autoZero"/>
        <c:auto val="1"/>
        <c:lblAlgn val="ctr"/>
        <c:lblOffset val="100"/>
        <c:noMultiLvlLbl val="0"/>
      </c:catAx>
      <c:valAx>
        <c:axId val="117282688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a-DK" sz="1200"/>
                  <a:t>Kr.</a:t>
                </a:r>
                <a:r>
                  <a:rPr lang="da-DK" sz="1200" baseline="0"/>
                  <a:t> pr. produceret slagtesvin</a:t>
                </a:r>
                <a:endParaRPr lang="da-DK" sz="1200"/>
              </a:p>
            </c:rich>
          </c:tx>
          <c:layout>
            <c:manualLayout>
              <c:xMode val="edge"/>
              <c:yMode val="edge"/>
              <c:x val="2.7026425760640588E-2"/>
              <c:y val="0.4081907982760289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17281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001388888888885"/>
          <c:y val="0.19038517980843578"/>
          <c:w val="0.36044310861722834"/>
          <c:h val="0.72245614634396293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da-DK"/>
              <a:t>Fremstillingspris pr. kg slagtevægt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8184796013126342E-2"/>
          <c:y val="0.11803078845445321"/>
          <c:w val="0.91260964454722282"/>
          <c:h val="0.816410425906678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'Figurer slagtesvin (2)'!$A$1</c:f>
              <c:strCache>
                <c:ptCount val="1"/>
                <c:pt idx="0">
                  <c:v>Slagtesvin (2-7.000)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xVal>
            <c:numRef>
              <c:f>'Figurer slagtesvin (2)'!$C$2:$C$159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(2)'!$A$2:$A$159</c:f>
              <c:numCache>
                <c:formatCode>0.00</c:formatCode>
                <c:ptCount val="158"/>
                <c:pt idx="0">
                  <c:v>9.7275553078374202</c:v>
                </c:pt>
                <c:pt idx="1">
                  <c:v>10.535295881647341</c:v>
                </c:pt>
                <c:pt idx="2">
                  <c:v>10.683883370714515</c:v>
                </c:pt>
                <c:pt idx="3">
                  <c:v>11.110405360708555</c:v>
                </c:pt>
                <c:pt idx="4">
                  <c:v>11.368932624307877</c:v>
                </c:pt>
                <c:pt idx="5">
                  <c:v>11.371787999308317</c:v>
                </c:pt>
                <c:pt idx="6">
                  <c:v>11.381379839180566</c:v>
                </c:pt>
                <c:pt idx="7">
                  <c:v>11.522443227473328</c:v>
                </c:pt>
                <c:pt idx="8">
                  <c:v>11.548384143120428</c:v>
                </c:pt>
                <c:pt idx="9">
                  <c:v>11.55746123365171</c:v>
                </c:pt>
                <c:pt idx="10">
                  <c:v>11.58355148729798</c:v>
                </c:pt>
                <c:pt idx="11">
                  <c:v>11.60213671875</c:v>
                </c:pt>
                <c:pt idx="12">
                  <c:v>11.605139894296521</c:v>
                </c:pt>
                <c:pt idx="13">
                  <c:v>11.672575896030054</c:v>
                </c:pt>
                <c:pt idx="14">
                  <c:v>11.675797629899726</c:v>
                </c:pt>
                <c:pt idx="15">
                  <c:v>11.681874883558926</c:v>
                </c:pt>
                <c:pt idx="16">
                  <c:v>11.717533047048077</c:v>
                </c:pt>
                <c:pt idx="17">
                  <c:v>11.722135298487075</c:v>
                </c:pt>
                <c:pt idx="18">
                  <c:v>11.722907711757269</c:v>
                </c:pt>
                <c:pt idx="19">
                  <c:v>11.724597505064505</c:v>
                </c:pt>
                <c:pt idx="20">
                  <c:v>11.735914660361136</c:v>
                </c:pt>
                <c:pt idx="21">
                  <c:v>11.744742673495445</c:v>
                </c:pt>
                <c:pt idx="22">
                  <c:v>11.815256884856524</c:v>
                </c:pt>
                <c:pt idx="23">
                  <c:v>11.819012186412957</c:v>
                </c:pt>
                <c:pt idx="24">
                  <c:v>11.829473338107658</c:v>
                </c:pt>
                <c:pt idx="25">
                  <c:v>11.840813489509589</c:v>
                </c:pt>
                <c:pt idx="26">
                  <c:v>11.848432055749129</c:v>
                </c:pt>
                <c:pt idx="27">
                  <c:v>11.854870580869838</c:v>
                </c:pt>
                <c:pt idx="28">
                  <c:v>11.862984950847526</c:v>
                </c:pt>
                <c:pt idx="29">
                  <c:v>11.870402709940475</c:v>
                </c:pt>
                <c:pt idx="30">
                  <c:v>11.886305712470238</c:v>
                </c:pt>
                <c:pt idx="31">
                  <c:v>11.898289646796885</c:v>
                </c:pt>
                <c:pt idx="32">
                  <c:v>11.958209760043138</c:v>
                </c:pt>
                <c:pt idx="33">
                  <c:v>11.965832632464256</c:v>
                </c:pt>
                <c:pt idx="34">
                  <c:v>11.9706564816526</c:v>
                </c:pt>
                <c:pt idx="35">
                  <c:v>11.999377198124268</c:v>
                </c:pt>
                <c:pt idx="36">
                  <c:v>12.018544176225868</c:v>
                </c:pt>
                <c:pt idx="37">
                  <c:v>12.030676691729322</c:v>
                </c:pt>
                <c:pt idx="38">
                  <c:v>12.04913025544746</c:v>
                </c:pt>
                <c:pt idx="39">
                  <c:v>12.072633475270225</c:v>
                </c:pt>
                <c:pt idx="40">
                  <c:v>12.08095613828562</c:v>
                </c:pt>
                <c:pt idx="41">
                  <c:v>12.099680272108843</c:v>
                </c:pt>
                <c:pt idx="42">
                  <c:v>12.102527840404454</c:v>
                </c:pt>
                <c:pt idx="43">
                  <c:v>12.103279630459076</c:v>
                </c:pt>
                <c:pt idx="44">
                  <c:v>12.14395039322444</c:v>
                </c:pt>
                <c:pt idx="45">
                  <c:v>12.226159338260578</c:v>
                </c:pt>
                <c:pt idx="46">
                  <c:v>12.234807972775886</c:v>
                </c:pt>
                <c:pt idx="47">
                  <c:v>12.247538831765478</c:v>
                </c:pt>
                <c:pt idx="48">
                  <c:v>12.249372162173023</c:v>
                </c:pt>
                <c:pt idx="49">
                  <c:v>12.294425612052731</c:v>
                </c:pt>
                <c:pt idx="50">
                  <c:v>12.30130890052356</c:v>
                </c:pt>
                <c:pt idx="51">
                  <c:v>12.303564388914626</c:v>
                </c:pt>
                <c:pt idx="52">
                  <c:v>12.311822684870886</c:v>
                </c:pt>
                <c:pt idx="53">
                  <c:v>12.314704454525669</c:v>
                </c:pt>
                <c:pt idx="54">
                  <c:v>12.338041762172766</c:v>
                </c:pt>
                <c:pt idx="55">
                  <c:v>12.339458786354133</c:v>
                </c:pt>
                <c:pt idx="56">
                  <c:v>12.357566290806338</c:v>
                </c:pt>
                <c:pt idx="57">
                  <c:v>12.378052532833021</c:v>
                </c:pt>
                <c:pt idx="58">
                  <c:v>12.378127601139996</c:v>
                </c:pt>
                <c:pt idx="59">
                  <c:v>12.379903839319844</c:v>
                </c:pt>
                <c:pt idx="60">
                  <c:v>12.389754850266529</c:v>
                </c:pt>
                <c:pt idx="61">
                  <c:v>12.409166666666666</c:v>
                </c:pt>
                <c:pt idx="62">
                  <c:v>12.424057005319401</c:v>
                </c:pt>
                <c:pt idx="63">
                  <c:v>12.459605753552294</c:v>
                </c:pt>
                <c:pt idx="64">
                  <c:v>12.48154551076629</c:v>
                </c:pt>
                <c:pt idx="65">
                  <c:v>12.487461524533769</c:v>
                </c:pt>
                <c:pt idx="66">
                  <c:v>12.490671425255337</c:v>
                </c:pt>
                <c:pt idx="67">
                  <c:v>12.504125600277833</c:v>
                </c:pt>
                <c:pt idx="68">
                  <c:v>12.52205566451854</c:v>
                </c:pt>
                <c:pt idx="69">
                  <c:v>12.529135923921956</c:v>
                </c:pt>
                <c:pt idx="70">
                  <c:v>12.530225706318724</c:v>
                </c:pt>
                <c:pt idx="71">
                  <c:v>12.537919547454431</c:v>
                </c:pt>
                <c:pt idx="72">
                  <c:v>12.54885716457302</c:v>
                </c:pt>
                <c:pt idx="73">
                  <c:v>12.564738314347103</c:v>
                </c:pt>
                <c:pt idx="74">
                  <c:v>12.582404102504334</c:v>
                </c:pt>
                <c:pt idx="75">
                  <c:v>12.603379859431788</c:v>
                </c:pt>
                <c:pt idx="76">
                  <c:v>12.629419231989845</c:v>
                </c:pt>
                <c:pt idx="77">
                  <c:v>12.663944034789186</c:v>
                </c:pt>
                <c:pt idx="78">
                  <c:v>12.677617302052786</c:v>
                </c:pt>
                <c:pt idx="79">
                  <c:v>12.681050141251626</c:v>
                </c:pt>
                <c:pt idx="80">
                  <c:v>12.688822291021671</c:v>
                </c:pt>
                <c:pt idx="81">
                  <c:v>12.703165098374679</c:v>
                </c:pt>
                <c:pt idx="82">
                  <c:v>12.715004419563936</c:v>
                </c:pt>
                <c:pt idx="83">
                  <c:v>12.728769906904212</c:v>
                </c:pt>
                <c:pt idx="84">
                  <c:v>12.746513105200652</c:v>
                </c:pt>
                <c:pt idx="85">
                  <c:v>12.795611144397842</c:v>
                </c:pt>
                <c:pt idx="86">
                  <c:v>12.831323010990531</c:v>
                </c:pt>
                <c:pt idx="87">
                  <c:v>12.831949355111798</c:v>
                </c:pt>
                <c:pt idx="88">
                  <c:v>12.834913337560769</c:v>
                </c:pt>
                <c:pt idx="89">
                  <c:v>12.847936669981607</c:v>
                </c:pt>
                <c:pt idx="90">
                  <c:v>12.850145646779589</c:v>
                </c:pt>
                <c:pt idx="91">
                  <c:v>12.860430701727154</c:v>
                </c:pt>
                <c:pt idx="92">
                  <c:v>12.883217029975238</c:v>
                </c:pt>
                <c:pt idx="93">
                  <c:v>12.901638624082942</c:v>
                </c:pt>
                <c:pt idx="94">
                  <c:v>12.919200573177207</c:v>
                </c:pt>
                <c:pt idx="95">
                  <c:v>12.941388119849066</c:v>
                </c:pt>
                <c:pt idx="96">
                  <c:v>12.969684784919865</c:v>
                </c:pt>
                <c:pt idx="97">
                  <c:v>13.006524876889115</c:v>
                </c:pt>
                <c:pt idx="98">
                  <c:v>13.017870772470062</c:v>
                </c:pt>
                <c:pt idx="99">
                  <c:v>13.050278558052435</c:v>
                </c:pt>
                <c:pt idx="100">
                  <c:v>13.061209852686051</c:v>
                </c:pt>
                <c:pt idx="101">
                  <c:v>13.071298332076461</c:v>
                </c:pt>
                <c:pt idx="102">
                  <c:v>13.098700698201323</c:v>
                </c:pt>
                <c:pt idx="103">
                  <c:v>13.102031279442246</c:v>
                </c:pt>
                <c:pt idx="104">
                  <c:v>13.111363259347732</c:v>
                </c:pt>
                <c:pt idx="105">
                  <c:v>13.170803016522662</c:v>
                </c:pt>
                <c:pt idx="106">
                  <c:v>13.177358454585328</c:v>
                </c:pt>
                <c:pt idx="107">
                  <c:v>13.1808496786734</c:v>
                </c:pt>
                <c:pt idx="108">
                  <c:v>13.190689568121796</c:v>
                </c:pt>
                <c:pt idx="109">
                  <c:v>13.202713240731926</c:v>
                </c:pt>
                <c:pt idx="110">
                  <c:v>13.21832577839645</c:v>
                </c:pt>
                <c:pt idx="111">
                  <c:v>13.245443903782594</c:v>
                </c:pt>
                <c:pt idx="112">
                  <c:v>13.253548440827592</c:v>
                </c:pt>
                <c:pt idx="113">
                  <c:v>13.294342880097091</c:v>
                </c:pt>
                <c:pt idx="114">
                  <c:v>13.311656839095864</c:v>
                </c:pt>
                <c:pt idx="115">
                  <c:v>13.32533902394751</c:v>
                </c:pt>
                <c:pt idx="116">
                  <c:v>13.343661430561561</c:v>
                </c:pt>
                <c:pt idx="117">
                  <c:v>13.359937080570068</c:v>
                </c:pt>
                <c:pt idx="118">
                  <c:v>13.378268828451883</c:v>
                </c:pt>
                <c:pt idx="119">
                  <c:v>13.404129834254144</c:v>
                </c:pt>
                <c:pt idx="120">
                  <c:v>13.404398595887958</c:v>
                </c:pt>
                <c:pt idx="121">
                  <c:v>13.456217854831568</c:v>
                </c:pt>
                <c:pt idx="122">
                  <c:v>13.488903159517081</c:v>
                </c:pt>
                <c:pt idx="123">
                  <c:v>13.498906327236776</c:v>
                </c:pt>
                <c:pt idx="124">
                  <c:v>13.549750908147379</c:v>
                </c:pt>
                <c:pt idx="125">
                  <c:v>13.5679012345679</c:v>
                </c:pt>
                <c:pt idx="126">
                  <c:v>13.612095824542465</c:v>
                </c:pt>
                <c:pt idx="127">
                  <c:v>13.613397506842029</c:v>
                </c:pt>
                <c:pt idx="128">
                  <c:v>13.620253164556962</c:v>
                </c:pt>
                <c:pt idx="129">
                  <c:v>13.620407556150528</c:v>
                </c:pt>
                <c:pt idx="130">
                  <c:v>13.656687355482536</c:v>
                </c:pt>
                <c:pt idx="131">
                  <c:v>13.704270559434219</c:v>
                </c:pt>
                <c:pt idx="132">
                  <c:v>13.724227818217589</c:v>
                </c:pt>
                <c:pt idx="133">
                  <c:v>13.736356003358521</c:v>
                </c:pt>
                <c:pt idx="134">
                  <c:v>13.736966490299825</c:v>
                </c:pt>
                <c:pt idx="135">
                  <c:v>13.817370363082624</c:v>
                </c:pt>
                <c:pt idx="136">
                  <c:v>13.840389979040483</c:v>
                </c:pt>
                <c:pt idx="137">
                  <c:v>13.869615021256495</c:v>
                </c:pt>
                <c:pt idx="138">
                  <c:v>13.910542519600835</c:v>
                </c:pt>
                <c:pt idx="139">
                  <c:v>13.915172591447707</c:v>
                </c:pt>
                <c:pt idx="140">
                  <c:v>13.961302272141994</c:v>
                </c:pt>
                <c:pt idx="141">
                  <c:v>13.983091532577156</c:v>
                </c:pt>
                <c:pt idx="142">
                  <c:v>14.040223077944496</c:v>
                </c:pt>
                <c:pt idx="143">
                  <c:v>14.050492625910286</c:v>
                </c:pt>
                <c:pt idx="144">
                  <c:v>14.112465627864346</c:v>
                </c:pt>
                <c:pt idx="145">
                  <c:v>14.119654232404413</c:v>
                </c:pt>
                <c:pt idx="146">
                  <c:v>14.128449660982609</c:v>
                </c:pt>
                <c:pt idx="147">
                  <c:v>14.251049494687743</c:v>
                </c:pt>
                <c:pt idx="148">
                  <c:v>14.272908759844679</c:v>
                </c:pt>
                <c:pt idx="149">
                  <c:v>14.352871060507173</c:v>
                </c:pt>
                <c:pt idx="150">
                  <c:v>14.375204638472033</c:v>
                </c:pt>
                <c:pt idx="151">
                  <c:v>14.559494022796775</c:v>
                </c:pt>
                <c:pt idx="152">
                  <c:v>14.566775093311406</c:v>
                </c:pt>
                <c:pt idx="153">
                  <c:v>15.056391202732666</c:v>
                </c:pt>
                <c:pt idx="154">
                  <c:v>15.796506970036855</c:v>
                </c:pt>
                <c:pt idx="155">
                  <c:v>15.916125737630503</c:v>
                </c:pt>
                <c:pt idx="156">
                  <c:v>15.97247632038307</c:v>
                </c:pt>
                <c:pt idx="157">
                  <c:v>18.530260414480221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slagtesvin (2)'!$D$1</c:f>
              <c:strCache>
                <c:ptCount val="1"/>
                <c:pt idx="0">
                  <c:v>Slagtesvin (7-10.000)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xVal>
            <c:numRef>
              <c:f>'Figurer slagtesvin (2)'!$F$3:$F$98</c:f>
              <c:numCache>
                <c:formatCode>0%</c:formatCode>
                <c:ptCount val="96"/>
                <c:pt idx="0">
                  <c:v>1.0416666666666666E-2</c:v>
                </c:pt>
                <c:pt idx="1">
                  <c:v>2.0833333333333332E-2</c:v>
                </c:pt>
                <c:pt idx="2">
                  <c:v>3.125E-2</c:v>
                </c:pt>
                <c:pt idx="3">
                  <c:v>4.1666666666666664E-2</c:v>
                </c:pt>
                <c:pt idx="4">
                  <c:v>5.2083333333333336E-2</c:v>
                </c:pt>
                <c:pt idx="5">
                  <c:v>6.25E-2</c:v>
                </c:pt>
                <c:pt idx="6">
                  <c:v>7.2916666666666671E-2</c:v>
                </c:pt>
                <c:pt idx="7">
                  <c:v>8.3333333333333329E-2</c:v>
                </c:pt>
                <c:pt idx="8">
                  <c:v>9.375E-2</c:v>
                </c:pt>
                <c:pt idx="9">
                  <c:v>0.10416666666666667</c:v>
                </c:pt>
                <c:pt idx="10">
                  <c:v>0.11458333333333333</c:v>
                </c:pt>
                <c:pt idx="11">
                  <c:v>0.125</c:v>
                </c:pt>
                <c:pt idx="12">
                  <c:v>0.13541666666666666</c:v>
                </c:pt>
                <c:pt idx="13">
                  <c:v>0.14583333333333334</c:v>
                </c:pt>
                <c:pt idx="14">
                  <c:v>0.15625</c:v>
                </c:pt>
                <c:pt idx="15">
                  <c:v>0.16666666666666666</c:v>
                </c:pt>
                <c:pt idx="16">
                  <c:v>0.17708333333333334</c:v>
                </c:pt>
                <c:pt idx="17">
                  <c:v>0.1875</c:v>
                </c:pt>
                <c:pt idx="18">
                  <c:v>0.19791666666666666</c:v>
                </c:pt>
                <c:pt idx="19">
                  <c:v>0.20833333333333334</c:v>
                </c:pt>
                <c:pt idx="20">
                  <c:v>0.21875</c:v>
                </c:pt>
                <c:pt idx="21">
                  <c:v>0.22916666666666666</c:v>
                </c:pt>
                <c:pt idx="22">
                  <c:v>0.23958333333333334</c:v>
                </c:pt>
                <c:pt idx="23">
                  <c:v>0.25</c:v>
                </c:pt>
                <c:pt idx="24">
                  <c:v>0.26041666666666669</c:v>
                </c:pt>
                <c:pt idx="25">
                  <c:v>0.27083333333333331</c:v>
                </c:pt>
                <c:pt idx="26">
                  <c:v>0.28125</c:v>
                </c:pt>
                <c:pt idx="27">
                  <c:v>0.29166666666666669</c:v>
                </c:pt>
                <c:pt idx="28">
                  <c:v>0.30208333333333331</c:v>
                </c:pt>
                <c:pt idx="29">
                  <c:v>0.3125</c:v>
                </c:pt>
                <c:pt idx="30">
                  <c:v>0.32291666666666669</c:v>
                </c:pt>
                <c:pt idx="31">
                  <c:v>0.33333333333333331</c:v>
                </c:pt>
                <c:pt idx="32">
                  <c:v>0.34375</c:v>
                </c:pt>
                <c:pt idx="33">
                  <c:v>0.35416666666666669</c:v>
                </c:pt>
                <c:pt idx="34">
                  <c:v>0.36458333333333331</c:v>
                </c:pt>
                <c:pt idx="35">
                  <c:v>0.375</c:v>
                </c:pt>
                <c:pt idx="36">
                  <c:v>0.38541666666666669</c:v>
                </c:pt>
                <c:pt idx="37">
                  <c:v>0.39583333333333331</c:v>
                </c:pt>
                <c:pt idx="38">
                  <c:v>0.40625</c:v>
                </c:pt>
                <c:pt idx="39">
                  <c:v>0.41666666666666669</c:v>
                </c:pt>
                <c:pt idx="40">
                  <c:v>0.42708333333333331</c:v>
                </c:pt>
                <c:pt idx="41">
                  <c:v>0.4375</c:v>
                </c:pt>
                <c:pt idx="42">
                  <c:v>0.44791666666666669</c:v>
                </c:pt>
                <c:pt idx="43">
                  <c:v>0.45833333333333331</c:v>
                </c:pt>
                <c:pt idx="44">
                  <c:v>0.46875</c:v>
                </c:pt>
                <c:pt idx="45">
                  <c:v>0.47916666666666669</c:v>
                </c:pt>
                <c:pt idx="46">
                  <c:v>0.48958333333333331</c:v>
                </c:pt>
                <c:pt idx="47">
                  <c:v>0.5</c:v>
                </c:pt>
                <c:pt idx="48">
                  <c:v>0.51041666666666663</c:v>
                </c:pt>
                <c:pt idx="49">
                  <c:v>0.52083333333333337</c:v>
                </c:pt>
                <c:pt idx="50">
                  <c:v>0.53125</c:v>
                </c:pt>
                <c:pt idx="51">
                  <c:v>0.54166666666666663</c:v>
                </c:pt>
                <c:pt idx="52">
                  <c:v>0.55208333333333337</c:v>
                </c:pt>
                <c:pt idx="53">
                  <c:v>0.5625</c:v>
                </c:pt>
                <c:pt idx="54">
                  <c:v>0.57291666666666663</c:v>
                </c:pt>
                <c:pt idx="55">
                  <c:v>0.58333333333333337</c:v>
                </c:pt>
                <c:pt idx="56">
                  <c:v>0.59375</c:v>
                </c:pt>
                <c:pt idx="57">
                  <c:v>0.60416666666666663</c:v>
                </c:pt>
                <c:pt idx="58">
                  <c:v>0.61458333333333337</c:v>
                </c:pt>
                <c:pt idx="59">
                  <c:v>0.625</c:v>
                </c:pt>
                <c:pt idx="60">
                  <c:v>0.63541666666666663</c:v>
                </c:pt>
                <c:pt idx="61">
                  <c:v>0.64583333333333337</c:v>
                </c:pt>
                <c:pt idx="62">
                  <c:v>0.65625</c:v>
                </c:pt>
                <c:pt idx="63">
                  <c:v>0.66666666666666663</c:v>
                </c:pt>
                <c:pt idx="64">
                  <c:v>0.67708333333333337</c:v>
                </c:pt>
                <c:pt idx="65">
                  <c:v>0.6875</c:v>
                </c:pt>
                <c:pt idx="66">
                  <c:v>0.69791666666666663</c:v>
                </c:pt>
                <c:pt idx="67">
                  <c:v>0.70833333333333337</c:v>
                </c:pt>
                <c:pt idx="68">
                  <c:v>0.71875</c:v>
                </c:pt>
                <c:pt idx="69">
                  <c:v>0.72916666666666663</c:v>
                </c:pt>
                <c:pt idx="70">
                  <c:v>0.73958333333333337</c:v>
                </c:pt>
                <c:pt idx="71">
                  <c:v>0.75</c:v>
                </c:pt>
                <c:pt idx="72">
                  <c:v>0.76041666666666663</c:v>
                </c:pt>
                <c:pt idx="73">
                  <c:v>0.77083333333333337</c:v>
                </c:pt>
                <c:pt idx="74">
                  <c:v>0.78125</c:v>
                </c:pt>
                <c:pt idx="75">
                  <c:v>0.79166666666666663</c:v>
                </c:pt>
                <c:pt idx="76">
                  <c:v>0.80208333333333337</c:v>
                </c:pt>
                <c:pt idx="77">
                  <c:v>0.8125</c:v>
                </c:pt>
                <c:pt idx="78">
                  <c:v>0.82291666666666663</c:v>
                </c:pt>
                <c:pt idx="79">
                  <c:v>0.83333333333333337</c:v>
                </c:pt>
                <c:pt idx="80">
                  <c:v>0.84375</c:v>
                </c:pt>
                <c:pt idx="81">
                  <c:v>0.85416666666666663</c:v>
                </c:pt>
                <c:pt idx="82">
                  <c:v>0.86458333333333337</c:v>
                </c:pt>
                <c:pt idx="83">
                  <c:v>0.875</c:v>
                </c:pt>
                <c:pt idx="84">
                  <c:v>0.88541666666666663</c:v>
                </c:pt>
                <c:pt idx="85">
                  <c:v>0.89583333333333337</c:v>
                </c:pt>
                <c:pt idx="86">
                  <c:v>0.90625</c:v>
                </c:pt>
                <c:pt idx="87">
                  <c:v>0.91666666666666663</c:v>
                </c:pt>
                <c:pt idx="88">
                  <c:v>0.92708333333333337</c:v>
                </c:pt>
                <c:pt idx="89">
                  <c:v>0.9375</c:v>
                </c:pt>
                <c:pt idx="90">
                  <c:v>0.94791666666666663</c:v>
                </c:pt>
                <c:pt idx="91">
                  <c:v>0.95833333333333337</c:v>
                </c:pt>
                <c:pt idx="92">
                  <c:v>0.96875</c:v>
                </c:pt>
                <c:pt idx="93">
                  <c:v>0.97916666666666663</c:v>
                </c:pt>
                <c:pt idx="94">
                  <c:v>0.98958333333333337</c:v>
                </c:pt>
                <c:pt idx="95">
                  <c:v>1</c:v>
                </c:pt>
              </c:numCache>
            </c:numRef>
          </c:xVal>
          <c:yVal>
            <c:numRef>
              <c:f>'Figurer slagtesvin (2)'!$D$3:$D$98</c:f>
              <c:numCache>
                <c:formatCode>0.00</c:formatCode>
                <c:ptCount val="96"/>
                <c:pt idx="0">
                  <c:v>10.979872466142101</c:v>
                </c:pt>
                <c:pt idx="1">
                  <c:v>11.08092616560257</c:v>
                </c:pt>
                <c:pt idx="2">
                  <c:v>11.182404369384782</c:v>
                </c:pt>
                <c:pt idx="3">
                  <c:v>11.212590135646291</c:v>
                </c:pt>
                <c:pt idx="4">
                  <c:v>11.307146605282764</c:v>
                </c:pt>
                <c:pt idx="5">
                  <c:v>11.337912724132419</c:v>
                </c:pt>
                <c:pt idx="6">
                  <c:v>11.347984658673406</c:v>
                </c:pt>
                <c:pt idx="7">
                  <c:v>11.41171860206644</c:v>
                </c:pt>
                <c:pt idx="8">
                  <c:v>11.481540106951872</c:v>
                </c:pt>
                <c:pt idx="9">
                  <c:v>11.603342655058608</c:v>
                </c:pt>
                <c:pt idx="10">
                  <c:v>11.623985302913782</c:v>
                </c:pt>
                <c:pt idx="11">
                  <c:v>11.651279747482906</c:v>
                </c:pt>
                <c:pt idx="12">
                  <c:v>11.657509251727365</c:v>
                </c:pt>
                <c:pt idx="13">
                  <c:v>11.666422641547021</c:v>
                </c:pt>
                <c:pt idx="14">
                  <c:v>11.700985024327441</c:v>
                </c:pt>
                <c:pt idx="15">
                  <c:v>11.701915714726768</c:v>
                </c:pt>
                <c:pt idx="16">
                  <c:v>11.717295835819371</c:v>
                </c:pt>
                <c:pt idx="17">
                  <c:v>11.740070633704271</c:v>
                </c:pt>
                <c:pt idx="18">
                  <c:v>11.783177527079966</c:v>
                </c:pt>
                <c:pt idx="19">
                  <c:v>11.802259225087747</c:v>
                </c:pt>
                <c:pt idx="20">
                  <c:v>11.83831391579815</c:v>
                </c:pt>
                <c:pt idx="21">
                  <c:v>11.868074069780921</c:v>
                </c:pt>
                <c:pt idx="22">
                  <c:v>11.88124344988567</c:v>
                </c:pt>
                <c:pt idx="23">
                  <c:v>11.903775622018822</c:v>
                </c:pt>
                <c:pt idx="24">
                  <c:v>11.905798735190341</c:v>
                </c:pt>
                <c:pt idx="25">
                  <c:v>11.936395631771045</c:v>
                </c:pt>
                <c:pt idx="26">
                  <c:v>11.955735855317736</c:v>
                </c:pt>
                <c:pt idx="27">
                  <c:v>11.956371629648839</c:v>
                </c:pt>
                <c:pt idx="28">
                  <c:v>11.960130475271157</c:v>
                </c:pt>
                <c:pt idx="29">
                  <c:v>11.961599335316849</c:v>
                </c:pt>
                <c:pt idx="30">
                  <c:v>11.964849580417262</c:v>
                </c:pt>
                <c:pt idx="31">
                  <c:v>11.976284215058058</c:v>
                </c:pt>
                <c:pt idx="32">
                  <c:v>12.003619739301481</c:v>
                </c:pt>
                <c:pt idx="33">
                  <c:v>12.038993430188238</c:v>
                </c:pt>
                <c:pt idx="34">
                  <c:v>12.042842230618815</c:v>
                </c:pt>
                <c:pt idx="35">
                  <c:v>12.061433215378807</c:v>
                </c:pt>
                <c:pt idx="36">
                  <c:v>12.065359117363748</c:v>
                </c:pt>
                <c:pt idx="37">
                  <c:v>12.090674597678863</c:v>
                </c:pt>
                <c:pt idx="38">
                  <c:v>12.099680272108843</c:v>
                </c:pt>
                <c:pt idx="39">
                  <c:v>12.102527873553004</c:v>
                </c:pt>
                <c:pt idx="40">
                  <c:v>12.155587217585996</c:v>
                </c:pt>
                <c:pt idx="41">
                  <c:v>12.164460194878552</c:v>
                </c:pt>
                <c:pt idx="42">
                  <c:v>12.17557411926663</c:v>
                </c:pt>
                <c:pt idx="43">
                  <c:v>12.208711098592747</c:v>
                </c:pt>
                <c:pt idx="44">
                  <c:v>12.217267628205128</c:v>
                </c:pt>
                <c:pt idx="45">
                  <c:v>12.23919413919414</c:v>
                </c:pt>
                <c:pt idx="46">
                  <c:v>12.248456220424874</c:v>
                </c:pt>
                <c:pt idx="47">
                  <c:v>12.255797784170777</c:v>
                </c:pt>
                <c:pt idx="48">
                  <c:v>12.255805363006202</c:v>
                </c:pt>
                <c:pt idx="49">
                  <c:v>12.281694610778443</c:v>
                </c:pt>
                <c:pt idx="50">
                  <c:v>12.287970813807936</c:v>
                </c:pt>
                <c:pt idx="51">
                  <c:v>12.290362791439797</c:v>
                </c:pt>
                <c:pt idx="52">
                  <c:v>12.30155087015009</c:v>
                </c:pt>
                <c:pt idx="53">
                  <c:v>12.314265087223008</c:v>
                </c:pt>
                <c:pt idx="54">
                  <c:v>12.345653884488275</c:v>
                </c:pt>
                <c:pt idx="55">
                  <c:v>12.351153178895805</c:v>
                </c:pt>
                <c:pt idx="56">
                  <c:v>12.351714932522427</c:v>
                </c:pt>
                <c:pt idx="57">
                  <c:v>12.405657355202461</c:v>
                </c:pt>
                <c:pt idx="58">
                  <c:v>12.416404612159329</c:v>
                </c:pt>
                <c:pt idx="59">
                  <c:v>12.426737894344747</c:v>
                </c:pt>
                <c:pt idx="60">
                  <c:v>12.461045700121529</c:v>
                </c:pt>
                <c:pt idx="61">
                  <c:v>12.472848618448557</c:v>
                </c:pt>
                <c:pt idx="62">
                  <c:v>12.474314612722917</c:v>
                </c:pt>
                <c:pt idx="63">
                  <c:v>12.477492046659597</c:v>
                </c:pt>
                <c:pt idx="64">
                  <c:v>12.494884732895102</c:v>
                </c:pt>
                <c:pt idx="65">
                  <c:v>12.599495604553971</c:v>
                </c:pt>
                <c:pt idx="66">
                  <c:v>12.599702559971826</c:v>
                </c:pt>
                <c:pt idx="67">
                  <c:v>12.6060599262699</c:v>
                </c:pt>
                <c:pt idx="68">
                  <c:v>12.62492749776349</c:v>
                </c:pt>
                <c:pt idx="69">
                  <c:v>12.629699988825305</c:v>
                </c:pt>
                <c:pt idx="70">
                  <c:v>12.643129648627852</c:v>
                </c:pt>
                <c:pt idx="71">
                  <c:v>12.665239130434783</c:v>
                </c:pt>
                <c:pt idx="72">
                  <c:v>12.709991010156848</c:v>
                </c:pt>
                <c:pt idx="73">
                  <c:v>12.720238982216912</c:v>
                </c:pt>
                <c:pt idx="74">
                  <c:v>12.727718472676159</c:v>
                </c:pt>
                <c:pt idx="75">
                  <c:v>12.76853636932055</c:v>
                </c:pt>
                <c:pt idx="76">
                  <c:v>12.786618488407106</c:v>
                </c:pt>
                <c:pt idx="77">
                  <c:v>12.818768095129625</c:v>
                </c:pt>
                <c:pt idx="78">
                  <c:v>12.93077231096477</c:v>
                </c:pt>
                <c:pt idx="79">
                  <c:v>12.952339111535199</c:v>
                </c:pt>
                <c:pt idx="80">
                  <c:v>12.993022967480711</c:v>
                </c:pt>
                <c:pt idx="81">
                  <c:v>13.029042035340485</c:v>
                </c:pt>
                <c:pt idx="82">
                  <c:v>13.052191256249335</c:v>
                </c:pt>
                <c:pt idx="83">
                  <c:v>13.074562177886515</c:v>
                </c:pt>
                <c:pt idx="84">
                  <c:v>13.148571428571428</c:v>
                </c:pt>
                <c:pt idx="85">
                  <c:v>13.16719861534553</c:v>
                </c:pt>
                <c:pt idx="86">
                  <c:v>13.190886796707634</c:v>
                </c:pt>
                <c:pt idx="87">
                  <c:v>13.252378525314304</c:v>
                </c:pt>
                <c:pt idx="88">
                  <c:v>13.372961676954732</c:v>
                </c:pt>
                <c:pt idx="89">
                  <c:v>13.65007162407592</c:v>
                </c:pt>
                <c:pt idx="90">
                  <c:v>13.671894078144078</c:v>
                </c:pt>
                <c:pt idx="91">
                  <c:v>13.672529919906468</c:v>
                </c:pt>
                <c:pt idx="92">
                  <c:v>13.678492481003241</c:v>
                </c:pt>
                <c:pt idx="93">
                  <c:v>13.730701464456422</c:v>
                </c:pt>
                <c:pt idx="94">
                  <c:v>14.086183895894687</c:v>
                </c:pt>
                <c:pt idx="95">
                  <c:v>14.429604766005308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slagtesvin (2)'!$G$1</c:f>
              <c:strCache>
                <c:ptCount val="1"/>
                <c:pt idx="0">
                  <c:v>Slagtesvin (o.10.000)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xVal>
            <c:numRef>
              <c:f>'Figurer slagtesvin (2)'!$I$2:$I$104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(2)'!$G$2:$G$104</c:f>
              <c:numCache>
                <c:formatCode>0.00</c:formatCode>
                <c:ptCount val="103"/>
                <c:pt idx="0">
                  <c:v>10.438096194301014</c:v>
                </c:pt>
                <c:pt idx="1">
                  <c:v>10.541757990415283</c:v>
                </c:pt>
                <c:pt idx="2">
                  <c:v>10.813165386068775</c:v>
                </c:pt>
                <c:pt idx="3">
                  <c:v>10.814029550340789</c:v>
                </c:pt>
                <c:pt idx="4">
                  <c:v>10.835862265263387</c:v>
                </c:pt>
                <c:pt idx="5">
                  <c:v>10.837313332709924</c:v>
                </c:pt>
                <c:pt idx="6">
                  <c:v>10.909267607915126</c:v>
                </c:pt>
                <c:pt idx="7">
                  <c:v>11.156419639342703</c:v>
                </c:pt>
                <c:pt idx="8">
                  <c:v>11.200444239983815</c:v>
                </c:pt>
                <c:pt idx="9">
                  <c:v>11.241047188745094</c:v>
                </c:pt>
                <c:pt idx="10">
                  <c:v>11.277101390373701</c:v>
                </c:pt>
                <c:pt idx="11">
                  <c:v>11.28651691227633</c:v>
                </c:pt>
                <c:pt idx="12">
                  <c:v>11.307578229420553</c:v>
                </c:pt>
                <c:pt idx="13">
                  <c:v>11.336195509937024</c:v>
                </c:pt>
                <c:pt idx="14">
                  <c:v>11.338243077373512</c:v>
                </c:pt>
                <c:pt idx="15">
                  <c:v>11.418998429656794</c:v>
                </c:pt>
                <c:pt idx="16">
                  <c:v>11.430811978385254</c:v>
                </c:pt>
                <c:pt idx="17">
                  <c:v>11.445438023259278</c:v>
                </c:pt>
                <c:pt idx="18">
                  <c:v>11.490574617610584</c:v>
                </c:pt>
                <c:pt idx="19">
                  <c:v>11.493599820715884</c:v>
                </c:pt>
                <c:pt idx="20">
                  <c:v>11.494840494854932</c:v>
                </c:pt>
                <c:pt idx="21">
                  <c:v>11.524939178091817</c:v>
                </c:pt>
                <c:pt idx="22">
                  <c:v>11.542640748211994</c:v>
                </c:pt>
                <c:pt idx="23">
                  <c:v>11.546260656044307</c:v>
                </c:pt>
                <c:pt idx="24">
                  <c:v>11.550790863210711</c:v>
                </c:pt>
                <c:pt idx="25">
                  <c:v>11.575602266412298</c:v>
                </c:pt>
                <c:pt idx="26">
                  <c:v>11.592166775960907</c:v>
                </c:pt>
                <c:pt idx="27">
                  <c:v>11.623267742772326</c:v>
                </c:pt>
                <c:pt idx="28">
                  <c:v>11.636187016315578</c:v>
                </c:pt>
                <c:pt idx="29">
                  <c:v>11.649907004187364</c:v>
                </c:pt>
                <c:pt idx="30">
                  <c:v>11.663023796908476</c:v>
                </c:pt>
                <c:pt idx="31">
                  <c:v>11.689020604395605</c:v>
                </c:pt>
                <c:pt idx="32">
                  <c:v>11.753197752207655</c:v>
                </c:pt>
                <c:pt idx="33">
                  <c:v>11.772849192390789</c:v>
                </c:pt>
                <c:pt idx="34">
                  <c:v>11.773641515523604</c:v>
                </c:pt>
                <c:pt idx="35">
                  <c:v>11.780616481259377</c:v>
                </c:pt>
                <c:pt idx="36">
                  <c:v>11.781264347202296</c:v>
                </c:pt>
                <c:pt idx="37">
                  <c:v>11.782647850872591</c:v>
                </c:pt>
                <c:pt idx="38">
                  <c:v>11.783507829970281</c:v>
                </c:pt>
                <c:pt idx="39">
                  <c:v>11.838061410894975</c:v>
                </c:pt>
                <c:pt idx="40">
                  <c:v>11.850993161836536</c:v>
                </c:pt>
                <c:pt idx="41">
                  <c:v>11.856996410479633</c:v>
                </c:pt>
                <c:pt idx="42">
                  <c:v>11.881950495391306</c:v>
                </c:pt>
                <c:pt idx="43">
                  <c:v>11.958449374179711</c:v>
                </c:pt>
                <c:pt idx="44">
                  <c:v>11.966525077770543</c:v>
                </c:pt>
                <c:pt idx="45">
                  <c:v>12.003156235950208</c:v>
                </c:pt>
                <c:pt idx="46">
                  <c:v>12.032559002572233</c:v>
                </c:pt>
                <c:pt idx="47">
                  <c:v>12.040334058899107</c:v>
                </c:pt>
                <c:pt idx="48">
                  <c:v>12.052433824355816</c:v>
                </c:pt>
                <c:pt idx="49">
                  <c:v>12.056654963680387</c:v>
                </c:pt>
                <c:pt idx="50">
                  <c:v>12.087954860157071</c:v>
                </c:pt>
                <c:pt idx="51">
                  <c:v>12.098691256854522</c:v>
                </c:pt>
                <c:pt idx="52">
                  <c:v>12.111415039468218</c:v>
                </c:pt>
                <c:pt idx="53">
                  <c:v>12.126913700780758</c:v>
                </c:pt>
                <c:pt idx="54">
                  <c:v>12.130952380952381</c:v>
                </c:pt>
                <c:pt idx="55">
                  <c:v>12.136378819649595</c:v>
                </c:pt>
                <c:pt idx="56">
                  <c:v>12.162530348420605</c:v>
                </c:pt>
                <c:pt idx="57">
                  <c:v>12.165137424277711</c:v>
                </c:pt>
                <c:pt idx="58">
                  <c:v>12.167820403743523</c:v>
                </c:pt>
                <c:pt idx="59">
                  <c:v>12.17994917994918</c:v>
                </c:pt>
                <c:pt idx="60">
                  <c:v>12.208715645631813</c:v>
                </c:pt>
                <c:pt idx="61">
                  <c:v>12.208871229408354</c:v>
                </c:pt>
                <c:pt idx="62">
                  <c:v>12.258810642240995</c:v>
                </c:pt>
                <c:pt idx="63">
                  <c:v>12.276401468904096</c:v>
                </c:pt>
                <c:pt idx="64">
                  <c:v>12.314022437055341</c:v>
                </c:pt>
                <c:pt idx="65">
                  <c:v>12.314691637575871</c:v>
                </c:pt>
                <c:pt idx="66">
                  <c:v>12.329410711677887</c:v>
                </c:pt>
                <c:pt idx="67">
                  <c:v>12.359621673271587</c:v>
                </c:pt>
                <c:pt idx="68">
                  <c:v>12.380798845797983</c:v>
                </c:pt>
                <c:pt idx="69">
                  <c:v>12.403584270966245</c:v>
                </c:pt>
                <c:pt idx="70">
                  <c:v>12.442461958439125</c:v>
                </c:pt>
                <c:pt idx="71">
                  <c:v>12.446554989937257</c:v>
                </c:pt>
                <c:pt idx="72">
                  <c:v>12.457692163900106</c:v>
                </c:pt>
                <c:pt idx="73">
                  <c:v>12.477070005943807</c:v>
                </c:pt>
                <c:pt idx="74">
                  <c:v>12.502918124000177</c:v>
                </c:pt>
                <c:pt idx="75">
                  <c:v>12.516100915977306</c:v>
                </c:pt>
                <c:pt idx="76">
                  <c:v>12.54679565410159</c:v>
                </c:pt>
                <c:pt idx="77">
                  <c:v>12.572401826484018</c:v>
                </c:pt>
                <c:pt idx="78">
                  <c:v>12.612500000000001</c:v>
                </c:pt>
                <c:pt idx="79">
                  <c:v>12.641729998396666</c:v>
                </c:pt>
                <c:pt idx="80">
                  <c:v>12.642202962914267</c:v>
                </c:pt>
                <c:pt idx="81">
                  <c:v>12.694645781180718</c:v>
                </c:pt>
                <c:pt idx="82">
                  <c:v>12.708846987780127</c:v>
                </c:pt>
                <c:pt idx="83">
                  <c:v>12.724889308668709</c:v>
                </c:pt>
                <c:pt idx="84">
                  <c:v>12.778247042065177</c:v>
                </c:pt>
                <c:pt idx="85">
                  <c:v>12.794510162203014</c:v>
                </c:pt>
                <c:pt idx="86">
                  <c:v>12.816792609132616</c:v>
                </c:pt>
                <c:pt idx="87">
                  <c:v>12.836729194782338</c:v>
                </c:pt>
                <c:pt idx="88">
                  <c:v>12.858137743101432</c:v>
                </c:pt>
                <c:pt idx="89">
                  <c:v>12.906957529534919</c:v>
                </c:pt>
                <c:pt idx="90">
                  <c:v>13.000639969071289</c:v>
                </c:pt>
                <c:pt idx="91">
                  <c:v>13.009526261289434</c:v>
                </c:pt>
                <c:pt idx="92">
                  <c:v>13.027413098318933</c:v>
                </c:pt>
                <c:pt idx="93">
                  <c:v>13.042165799125975</c:v>
                </c:pt>
                <c:pt idx="94">
                  <c:v>13.085301806083651</c:v>
                </c:pt>
                <c:pt idx="95">
                  <c:v>13.08722828658102</c:v>
                </c:pt>
                <c:pt idx="96">
                  <c:v>13.193205538458399</c:v>
                </c:pt>
                <c:pt idx="97">
                  <c:v>13.332491721260949</c:v>
                </c:pt>
                <c:pt idx="98">
                  <c:v>13.386499655323682</c:v>
                </c:pt>
                <c:pt idx="99">
                  <c:v>13.491428479326055</c:v>
                </c:pt>
                <c:pt idx="100">
                  <c:v>13.607621324994636</c:v>
                </c:pt>
                <c:pt idx="101">
                  <c:v>13.830829487590798</c:v>
                </c:pt>
                <c:pt idx="102">
                  <c:v>14.060935341487248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slagtesvin (2)'!$J$1</c:f>
              <c:strCache>
                <c:ptCount val="1"/>
                <c:pt idx="0">
                  <c:v>Afregningspris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'Figurer slagtesvin (2)'!$K$2:$K$3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'Figurer slagtesvin (2)'!$J$2:$J$3</c:f>
              <c:numCache>
                <c:formatCode>0.00</c:formatCode>
                <c:ptCount val="2"/>
                <c:pt idx="0">
                  <c:v>11.958810747346998</c:v>
                </c:pt>
                <c:pt idx="1">
                  <c:v>11.958810747346998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341184"/>
        <c:axId val="117355264"/>
      </c:scatterChart>
      <c:valAx>
        <c:axId val="11734118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17355264"/>
        <c:crosses val="autoZero"/>
        <c:crossBetween val="midCat"/>
      </c:valAx>
      <c:valAx>
        <c:axId val="117355264"/>
        <c:scaling>
          <c:orientation val="minMax"/>
          <c:max val="16"/>
          <c:min val="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da-DK"/>
                  <a:t>Kr.</a:t>
                </a:r>
              </a:p>
            </c:rich>
          </c:tx>
          <c:layout>
            <c:manualLayout>
              <c:xMode val="edge"/>
              <c:yMode val="edge"/>
              <c:x val="3.7921938128520453E-2"/>
              <c:y val="4.77931140960321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173411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5.5729452357781123E-2"/>
          <c:y val="0.13970336060933561"/>
          <c:w val="0.22909832197941551"/>
          <c:h val="0.1891023622047244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a-DK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Fremstillingspris pr. kg</a:t>
            </a:r>
            <a:r>
              <a:rPr lang="da-DK" baseline="0"/>
              <a:t> ift. producerede slagtesvin</a:t>
            </a:r>
            <a:endParaRPr lang="da-DK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41634011817166"/>
          <c:y val="0.13373878210703058"/>
          <c:w val="0.87570274464521891"/>
          <c:h val="0.72559630426126642"/>
        </c:manualLayout>
      </c:layout>
      <c:lineChart>
        <c:grouping val="standard"/>
        <c:varyColors val="0"/>
        <c:ser>
          <c:idx val="0"/>
          <c:order val="0"/>
          <c:trendline>
            <c:trendlineType val="log"/>
            <c:dispRSqr val="0"/>
            <c:dispEq val="0"/>
          </c:trendline>
          <c:cat>
            <c:numRef>
              <c:f>'7200_alle_godkendte (2)'!$NB$232:$NM$232</c:f>
              <c:numCache>
                <c:formatCode>#,##0</c:formatCode>
                <c:ptCount val="12"/>
                <c:pt idx="0">
                  <c:v>2612.4666666666667</c:v>
                </c:pt>
                <c:pt idx="1">
                  <c:v>3481.2666666666669</c:v>
                </c:pt>
                <c:pt idx="2">
                  <c:v>4276.3</c:v>
                </c:pt>
                <c:pt idx="3">
                  <c:v>5121.0689655172409</c:v>
                </c:pt>
                <c:pt idx="4">
                  <c:v>6108.2666666666664</c:v>
                </c:pt>
                <c:pt idx="5">
                  <c:v>7179.9333333333334</c:v>
                </c:pt>
                <c:pt idx="6">
                  <c:v>7990.166666666667</c:v>
                </c:pt>
                <c:pt idx="7">
                  <c:v>8695.6333333333332</c:v>
                </c:pt>
                <c:pt idx="8">
                  <c:v>9955.9</c:v>
                </c:pt>
                <c:pt idx="9">
                  <c:v>11890.766666666666</c:v>
                </c:pt>
                <c:pt idx="10">
                  <c:v>14947.433333333332</c:v>
                </c:pt>
                <c:pt idx="11">
                  <c:v>24326.964285714286</c:v>
                </c:pt>
              </c:numCache>
            </c:numRef>
          </c:cat>
          <c:val>
            <c:numRef>
              <c:f>'7200_alle_godkendte (2)'!$NB$249:$NM$249</c:f>
              <c:numCache>
                <c:formatCode>#,##0.00</c:formatCode>
                <c:ptCount val="12"/>
                <c:pt idx="0">
                  <c:v>13.332677617642437</c:v>
                </c:pt>
                <c:pt idx="1">
                  <c:v>13.081411131481641</c:v>
                </c:pt>
                <c:pt idx="2">
                  <c:v>12.621234421338837</c:v>
                </c:pt>
                <c:pt idx="3">
                  <c:v>12.535196438968216</c:v>
                </c:pt>
                <c:pt idx="4">
                  <c:v>12.454455297336235</c:v>
                </c:pt>
                <c:pt idx="5">
                  <c:v>12.254889550872273</c:v>
                </c:pt>
                <c:pt idx="6">
                  <c:v>12.279115023495416</c:v>
                </c:pt>
                <c:pt idx="7">
                  <c:v>12.321452544873518</c:v>
                </c:pt>
                <c:pt idx="8">
                  <c:v>12.29838998408343</c:v>
                </c:pt>
                <c:pt idx="9">
                  <c:v>11.947737184600912</c:v>
                </c:pt>
                <c:pt idx="10">
                  <c:v>12.219254387334301</c:v>
                </c:pt>
                <c:pt idx="11">
                  <c:v>12.14795160683799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70240"/>
        <c:axId val="117655040"/>
      </c:lineChart>
      <c:catAx>
        <c:axId val="117370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Producerede slagtesvin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655040"/>
        <c:crosses val="autoZero"/>
        <c:auto val="1"/>
        <c:lblAlgn val="ctr"/>
        <c:lblOffset val="100"/>
        <c:noMultiLvlLbl val="0"/>
      </c:catAx>
      <c:valAx>
        <c:axId val="117655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a-DK" sz="1200"/>
                  <a:t>Fremstlinngspris,</a:t>
                </a:r>
                <a:r>
                  <a:rPr lang="da-DK" sz="1200" baseline="0"/>
                  <a:t> kr. pr. kg slagtevægt</a:t>
                </a:r>
                <a:endParaRPr lang="da-DK" sz="1200"/>
              </a:p>
            </c:rich>
          </c:tx>
          <c:overlay val="0"/>
        </c:title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3702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Årets</a:t>
            </a:r>
            <a:r>
              <a:rPr lang="da-DK" baseline="0"/>
              <a:t> resultat pr. slagtesvin ift. prod. slagtesvin</a:t>
            </a:r>
            <a:endParaRPr lang="da-DK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41634011817166"/>
          <c:y val="0.13373878210703058"/>
          <c:w val="0.87570274464521891"/>
          <c:h val="0.72559630426126642"/>
        </c:manualLayout>
      </c:layout>
      <c:lineChart>
        <c:grouping val="standard"/>
        <c:varyColors val="0"/>
        <c:ser>
          <c:idx val="0"/>
          <c:order val="0"/>
          <c:trendline>
            <c:trendlineType val="log"/>
            <c:dispRSqr val="0"/>
            <c:dispEq val="0"/>
          </c:trendline>
          <c:cat>
            <c:numRef>
              <c:f>'7200_alle_godkendte (2)'!$NB$232:$NM$232</c:f>
              <c:numCache>
                <c:formatCode>#,##0</c:formatCode>
                <c:ptCount val="12"/>
                <c:pt idx="0">
                  <c:v>2612.4666666666667</c:v>
                </c:pt>
                <c:pt idx="1">
                  <c:v>3481.2666666666669</c:v>
                </c:pt>
                <c:pt idx="2">
                  <c:v>4276.3</c:v>
                </c:pt>
                <c:pt idx="3">
                  <c:v>5121.0689655172409</c:v>
                </c:pt>
                <c:pt idx="4">
                  <c:v>6108.2666666666664</c:v>
                </c:pt>
                <c:pt idx="5">
                  <c:v>7179.9333333333334</c:v>
                </c:pt>
                <c:pt idx="6">
                  <c:v>7990.166666666667</c:v>
                </c:pt>
                <c:pt idx="7">
                  <c:v>8695.6333333333332</c:v>
                </c:pt>
                <c:pt idx="8">
                  <c:v>9955.9</c:v>
                </c:pt>
                <c:pt idx="9">
                  <c:v>11890.766666666666</c:v>
                </c:pt>
                <c:pt idx="10">
                  <c:v>14947.433333333332</c:v>
                </c:pt>
                <c:pt idx="11">
                  <c:v>24326.964285714286</c:v>
                </c:pt>
              </c:numCache>
            </c:numRef>
          </c:cat>
          <c:val>
            <c:numRef>
              <c:f>'7200_alle_godkendte (2)'!$NB$288:$NM$288</c:f>
              <c:numCache>
                <c:formatCode>#,##0.00</c:formatCode>
                <c:ptCount val="12"/>
                <c:pt idx="0">
                  <c:v>-115.96666666666667</c:v>
                </c:pt>
                <c:pt idx="1">
                  <c:v>-89.666666666666671</c:v>
                </c:pt>
                <c:pt idx="2">
                  <c:v>-65.2</c:v>
                </c:pt>
                <c:pt idx="3">
                  <c:v>-53.620689655172413</c:v>
                </c:pt>
                <c:pt idx="4">
                  <c:v>-60.1</c:v>
                </c:pt>
                <c:pt idx="5">
                  <c:v>-29</c:v>
                </c:pt>
                <c:pt idx="6">
                  <c:v>-24.933333333333334</c:v>
                </c:pt>
                <c:pt idx="7">
                  <c:v>-36.533333333333331</c:v>
                </c:pt>
                <c:pt idx="8">
                  <c:v>-44</c:v>
                </c:pt>
                <c:pt idx="9">
                  <c:v>-14.566666666666666</c:v>
                </c:pt>
                <c:pt idx="10">
                  <c:v>-22.133333333333333</c:v>
                </c:pt>
                <c:pt idx="11">
                  <c:v>-9.5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14624"/>
        <c:axId val="117516544"/>
      </c:lineChart>
      <c:catAx>
        <c:axId val="117514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Producerede slagtesvin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da-DK"/>
          </a:p>
        </c:txPr>
        <c:crossAx val="117516544"/>
        <c:crosses val="autoZero"/>
        <c:auto val="1"/>
        <c:lblAlgn val="ctr"/>
        <c:lblOffset val="100"/>
        <c:noMultiLvlLbl val="0"/>
      </c:catAx>
      <c:valAx>
        <c:axId val="117516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a-DK" sz="1200"/>
                  <a:t>Årest resultat,</a:t>
                </a:r>
                <a:r>
                  <a:rPr lang="da-DK" sz="1200" baseline="0"/>
                  <a:t> kr. pr. slagtesvin</a:t>
                </a:r>
                <a:endParaRPr lang="da-DK" sz="12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5146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Foderomkostninger slagtesvin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slagtesvin (3)'!$A$87</c:f>
              <c:strCache>
                <c:ptCount val="1"/>
                <c:pt idx="0">
                  <c:v>Over 10.000 prod.</c:v>
                </c:pt>
              </c:strCache>
            </c:strRef>
          </c:tx>
          <c:spPr>
            <a:ln>
              <a:solidFill>
                <a:srgbClr val="98B954"/>
              </a:solidFill>
              <a:prstDash val="lgDash"/>
            </a:ln>
          </c:spPr>
          <c:marker>
            <c:symbol val="none"/>
          </c:marker>
          <c:xVal>
            <c:numRef>
              <c:f>'Figurer slagtesvin (3)'!$B$81:$CZ$81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(3)'!$B$87:$FC$87</c:f>
              <c:numCache>
                <c:formatCode>General</c:formatCode>
                <c:ptCount val="158"/>
                <c:pt idx="0">
                  <c:v>316</c:v>
                </c:pt>
                <c:pt idx="1">
                  <c:v>340</c:v>
                </c:pt>
                <c:pt idx="2">
                  <c:v>361</c:v>
                </c:pt>
                <c:pt idx="3">
                  <c:v>361</c:v>
                </c:pt>
                <c:pt idx="4">
                  <c:v>368</c:v>
                </c:pt>
                <c:pt idx="5">
                  <c:v>368</c:v>
                </c:pt>
                <c:pt idx="6">
                  <c:v>368</c:v>
                </c:pt>
                <c:pt idx="7">
                  <c:v>371</c:v>
                </c:pt>
                <c:pt idx="8">
                  <c:v>373</c:v>
                </c:pt>
                <c:pt idx="9">
                  <c:v>374</c:v>
                </c:pt>
                <c:pt idx="10">
                  <c:v>374</c:v>
                </c:pt>
                <c:pt idx="11">
                  <c:v>376</c:v>
                </c:pt>
                <c:pt idx="12">
                  <c:v>381</c:v>
                </c:pt>
                <c:pt idx="13">
                  <c:v>381</c:v>
                </c:pt>
                <c:pt idx="14">
                  <c:v>381</c:v>
                </c:pt>
                <c:pt idx="15">
                  <c:v>382</c:v>
                </c:pt>
                <c:pt idx="16">
                  <c:v>384</c:v>
                </c:pt>
                <c:pt idx="17">
                  <c:v>385</c:v>
                </c:pt>
                <c:pt idx="18">
                  <c:v>386</c:v>
                </c:pt>
                <c:pt idx="19">
                  <c:v>387</c:v>
                </c:pt>
                <c:pt idx="20">
                  <c:v>387</c:v>
                </c:pt>
                <c:pt idx="21">
                  <c:v>389</c:v>
                </c:pt>
                <c:pt idx="22">
                  <c:v>391</c:v>
                </c:pt>
                <c:pt idx="23">
                  <c:v>391</c:v>
                </c:pt>
                <c:pt idx="24">
                  <c:v>392</c:v>
                </c:pt>
                <c:pt idx="25">
                  <c:v>393</c:v>
                </c:pt>
                <c:pt idx="26">
                  <c:v>393</c:v>
                </c:pt>
                <c:pt idx="27">
                  <c:v>393</c:v>
                </c:pt>
                <c:pt idx="28">
                  <c:v>393</c:v>
                </c:pt>
                <c:pt idx="29">
                  <c:v>394</c:v>
                </c:pt>
                <c:pt idx="30">
                  <c:v>395</c:v>
                </c:pt>
                <c:pt idx="31">
                  <c:v>395</c:v>
                </c:pt>
                <c:pt idx="32">
                  <c:v>396</c:v>
                </c:pt>
                <c:pt idx="33">
                  <c:v>398</c:v>
                </c:pt>
                <c:pt idx="34">
                  <c:v>399</c:v>
                </c:pt>
                <c:pt idx="35">
                  <c:v>401</c:v>
                </c:pt>
                <c:pt idx="36">
                  <c:v>404</c:v>
                </c:pt>
                <c:pt idx="37">
                  <c:v>404</c:v>
                </c:pt>
                <c:pt idx="38">
                  <c:v>404</c:v>
                </c:pt>
                <c:pt idx="39">
                  <c:v>405</c:v>
                </c:pt>
                <c:pt idx="40">
                  <c:v>405</c:v>
                </c:pt>
                <c:pt idx="41">
                  <c:v>405</c:v>
                </c:pt>
                <c:pt idx="42">
                  <c:v>407</c:v>
                </c:pt>
                <c:pt idx="43">
                  <c:v>407</c:v>
                </c:pt>
                <c:pt idx="44">
                  <c:v>407</c:v>
                </c:pt>
                <c:pt idx="45">
                  <c:v>407</c:v>
                </c:pt>
                <c:pt idx="46">
                  <c:v>408</c:v>
                </c:pt>
                <c:pt idx="47">
                  <c:v>410</c:v>
                </c:pt>
                <c:pt idx="48">
                  <c:v>410</c:v>
                </c:pt>
                <c:pt idx="49">
                  <c:v>411</c:v>
                </c:pt>
                <c:pt idx="50">
                  <c:v>412</c:v>
                </c:pt>
                <c:pt idx="51">
                  <c:v>413</c:v>
                </c:pt>
                <c:pt idx="52">
                  <c:v>413</c:v>
                </c:pt>
                <c:pt idx="53">
                  <c:v>413</c:v>
                </c:pt>
                <c:pt idx="54">
                  <c:v>414</c:v>
                </c:pt>
                <c:pt idx="55">
                  <c:v>415</c:v>
                </c:pt>
                <c:pt idx="56">
                  <c:v>415</c:v>
                </c:pt>
                <c:pt idx="57">
                  <c:v>416</c:v>
                </c:pt>
                <c:pt idx="58">
                  <c:v>416</c:v>
                </c:pt>
                <c:pt idx="59">
                  <c:v>416</c:v>
                </c:pt>
                <c:pt idx="60">
                  <c:v>418</c:v>
                </c:pt>
                <c:pt idx="61">
                  <c:v>418</c:v>
                </c:pt>
                <c:pt idx="62">
                  <c:v>419</c:v>
                </c:pt>
                <c:pt idx="63">
                  <c:v>422</c:v>
                </c:pt>
                <c:pt idx="64">
                  <c:v>426</c:v>
                </c:pt>
                <c:pt idx="65">
                  <c:v>427</c:v>
                </c:pt>
                <c:pt idx="66">
                  <c:v>428</c:v>
                </c:pt>
                <c:pt idx="67">
                  <c:v>430</c:v>
                </c:pt>
                <c:pt idx="68">
                  <c:v>433</c:v>
                </c:pt>
                <c:pt idx="69">
                  <c:v>434</c:v>
                </c:pt>
                <c:pt idx="70">
                  <c:v>434</c:v>
                </c:pt>
                <c:pt idx="71">
                  <c:v>435</c:v>
                </c:pt>
                <c:pt idx="72">
                  <c:v>436</c:v>
                </c:pt>
                <c:pt idx="73">
                  <c:v>437</c:v>
                </c:pt>
                <c:pt idx="74">
                  <c:v>440</c:v>
                </c:pt>
                <c:pt idx="75">
                  <c:v>442</c:v>
                </c:pt>
                <c:pt idx="76">
                  <c:v>442</c:v>
                </c:pt>
                <c:pt idx="77">
                  <c:v>443</c:v>
                </c:pt>
                <c:pt idx="78">
                  <c:v>443</c:v>
                </c:pt>
                <c:pt idx="79">
                  <c:v>445</c:v>
                </c:pt>
                <c:pt idx="80">
                  <c:v>446</c:v>
                </c:pt>
                <c:pt idx="81">
                  <c:v>446</c:v>
                </c:pt>
                <c:pt idx="82">
                  <c:v>448</c:v>
                </c:pt>
                <c:pt idx="83">
                  <c:v>448</c:v>
                </c:pt>
                <c:pt idx="84">
                  <c:v>448</c:v>
                </c:pt>
                <c:pt idx="85">
                  <c:v>451</c:v>
                </c:pt>
                <c:pt idx="86">
                  <c:v>451</c:v>
                </c:pt>
                <c:pt idx="87">
                  <c:v>451</c:v>
                </c:pt>
                <c:pt idx="88">
                  <c:v>453</c:v>
                </c:pt>
                <c:pt idx="89">
                  <c:v>454</c:v>
                </c:pt>
                <c:pt idx="90">
                  <c:v>455</c:v>
                </c:pt>
                <c:pt idx="91">
                  <c:v>455</c:v>
                </c:pt>
                <c:pt idx="92">
                  <c:v>459</c:v>
                </c:pt>
                <c:pt idx="93">
                  <c:v>463</c:v>
                </c:pt>
                <c:pt idx="94">
                  <c:v>463</c:v>
                </c:pt>
                <c:pt idx="95">
                  <c:v>465</c:v>
                </c:pt>
                <c:pt idx="96">
                  <c:v>467</c:v>
                </c:pt>
                <c:pt idx="97">
                  <c:v>469</c:v>
                </c:pt>
                <c:pt idx="98">
                  <c:v>482</c:v>
                </c:pt>
                <c:pt idx="99">
                  <c:v>485</c:v>
                </c:pt>
                <c:pt idx="100">
                  <c:v>492</c:v>
                </c:pt>
                <c:pt idx="101">
                  <c:v>498</c:v>
                </c:pt>
                <c:pt idx="102">
                  <c:v>505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slagtesvin (3)'!$A$88</c:f>
              <c:strCache>
                <c:ptCount val="1"/>
                <c:pt idx="0">
                  <c:v>Over 10.000 prod. gns.</c:v>
                </c:pt>
              </c:strCache>
            </c:strRef>
          </c:tx>
          <c:spPr>
            <a:ln>
              <a:solidFill>
                <a:srgbClr val="98B954"/>
              </a:solidFill>
            </a:ln>
          </c:spPr>
          <c:marker>
            <c:symbol val="none"/>
          </c:marker>
          <c:xVal>
            <c:numRef>
              <c:f>'Figurer slagtesvin (3)'!$B$81:$CZ$81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(3)'!$B$88:$FC$88</c:f>
              <c:numCache>
                <c:formatCode>#,##0</c:formatCode>
                <c:ptCount val="158"/>
                <c:pt idx="0">
                  <c:v>416.11650485436894</c:v>
                </c:pt>
                <c:pt idx="1">
                  <c:v>416.11650485436894</c:v>
                </c:pt>
                <c:pt idx="2">
                  <c:v>416.11650485436894</c:v>
                </c:pt>
                <c:pt idx="3">
                  <c:v>416.11650485436894</c:v>
                </c:pt>
                <c:pt idx="4">
                  <c:v>416.11650485436894</c:v>
                </c:pt>
                <c:pt idx="5">
                  <c:v>416.11650485436894</c:v>
                </c:pt>
                <c:pt idx="6">
                  <c:v>416.11650485436894</c:v>
                </c:pt>
                <c:pt idx="7">
                  <c:v>416.11650485436894</c:v>
                </c:pt>
                <c:pt idx="8">
                  <c:v>416.11650485436894</c:v>
                </c:pt>
                <c:pt idx="9">
                  <c:v>416.11650485436894</c:v>
                </c:pt>
                <c:pt idx="10">
                  <c:v>416.11650485436894</c:v>
                </c:pt>
                <c:pt idx="11">
                  <c:v>416.11650485436894</c:v>
                </c:pt>
                <c:pt idx="12">
                  <c:v>416.11650485436894</c:v>
                </c:pt>
                <c:pt idx="13">
                  <c:v>416.11650485436894</c:v>
                </c:pt>
                <c:pt idx="14">
                  <c:v>416.11650485436894</c:v>
                </c:pt>
                <c:pt idx="15">
                  <c:v>416.11650485436894</c:v>
                </c:pt>
                <c:pt idx="16">
                  <c:v>416.11650485436894</c:v>
                </c:pt>
                <c:pt idx="17">
                  <c:v>416.11650485436894</c:v>
                </c:pt>
                <c:pt idx="18">
                  <c:v>416.11650485436894</c:v>
                </c:pt>
                <c:pt idx="19">
                  <c:v>416.11650485436894</c:v>
                </c:pt>
                <c:pt idx="20">
                  <c:v>416.11650485436894</c:v>
                </c:pt>
                <c:pt idx="21">
                  <c:v>416.11650485436894</c:v>
                </c:pt>
                <c:pt idx="22">
                  <c:v>416.11650485436894</c:v>
                </c:pt>
                <c:pt idx="23">
                  <c:v>416.11650485436894</c:v>
                </c:pt>
                <c:pt idx="24">
                  <c:v>416.11650485436894</c:v>
                </c:pt>
                <c:pt idx="25">
                  <c:v>416.11650485436894</c:v>
                </c:pt>
                <c:pt idx="26">
                  <c:v>416.11650485436894</c:v>
                </c:pt>
                <c:pt idx="27">
                  <c:v>416.11650485436894</c:v>
                </c:pt>
                <c:pt idx="28">
                  <c:v>416.11650485436894</c:v>
                </c:pt>
                <c:pt idx="29">
                  <c:v>416.11650485436894</c:v>
                </c:pt>
                <c:pt idx="30">
                  <c:v>416.11650485436894</c:v>
                </c:pt>
                <c:pt idx="31">
                  <c:v>416.11650485436894</c:v>
                </c:pt>
                <c:pt idx="32">
                  <c:v>416.11650485436894</c:v>
                </c:pt>
                <c:pt idx="33">
                  <c:v>416.11650485436894</c:v>
                </c:pt>
                <c:pt idx="34">
                  <c:v>416.11650485436894</c:v>
                </c:pt>
                <c:pt idx="35">
                  <c:v>416.11650485436894</c:v>
                </c:pt>
                <c:pt idx="36">
                  <c:v>416.11650485436894</c:v>
                </c:pt>
                <c:pt idx="37">
                  <c:v>416.11650485436894</c:v>
                </c:pt>
                <c:pt idx="38">
                  <c:v>416.11650485436894</c:v>
                </c:pt>
                <c:pt idx="39">
                  <c:v>416.11650485436894</c:v>
                </c:pt>
                <c:pt idx="40">
                  <c:v>416.11650485436894</c:v>
                </c:pt>
                <c:pt idx="41">
                  <c:v>416.11650485436894</c:v>
                </c:pt>
                <c:pt idx="42">
                  <c:v>416.11650485436894</c:v>
                </c:pt>
                <c:pt idx="43">
                  <c:v>416.11650485436894</c:v>
                </c:pt>
                <c:pt idx="44">
                  <c:v>416.11650485436894</c:v>
                </c:pt>
                <c:pt idx="45">
                  <c:v>416.11650485436894</c:v>
                </c:pt>
                <c:pt idx="46">
                  <c:v>416.11650485436894</c:v>
                </c:pt>
                <c:pt idx="47">
                  <c:v>416.11650485436894</c:v>
                </c:pt>
                <c:pt idx="48">
                  <c:v>416.11650485436894</c:v>
                </c:pt>
                <c:pt idx="49">
                  <c:v>416.11650485436894</c:v>
                </c:pt>
                <c:pt idx="50">
                  <c:v>416.11650485436894</c:v>
                </c:pt>
                <c:pt idx="51">
                  <c:v>416.11650485436894</c:v>
                </c:pt>
                <c:pt idx="52">
                  <c:v>416.11650485436894</c:v>
                </c:pt>
                <c:pt idx="53">
                  <c:v>416.11650485436894</c:v>
                </c:pt>
                <c:pt idx="54">
                  <c:v>416.11650485436894</c:v>
                </c:pt>
                <c:pt idx="55">
                  <c:v>416.11650485436894</c:v>
                </c:pt>
                <c:pt idx="56">
                  <c:v>416.11650485436894</c:v>
                </c:pt>
                <c:pt idx="57">
                  <c:v>416.11650485436894</c:v>
                </c:pt>
                <c:pt idx="58">
                  <c:v>416.11650485436894</c:v>
                </c:pt>
                <c:pt idx="59">
                  <c:v>416.11650485436894</c:v>
                </c:pt>
                <c:pt idx="60">
                  <c:v>416.11650485436894</c:v>
                </c:pt>
                <c:pt idx="61">
                  <c:v>416.11650485436894</c:v>
                </c:pt>
                <c:pt idx="62">
                  <c:v>416.11650485436894</c:v>
                </c:pt>
                <c:pt idx="63">
                  <c:v>416.11650485436894</c:v>
                </c:pt>
                <c:pt idx="64">
                  <c:v>416.11650485436894</c:v>
                </c:pt>
                <c:pt idx="65">
                  <c:v>416.11650485436894</c:v>
                </c:pt>
                <c:pt idx="66">
                  <c:v>416.11650485436894</c:v>
                </c:pt>
                <c:pt idx="67">
                  <c:v>416.11650485436894</c:v>
                </c:pt>
                <c:pt idx="68">
                  <c:v>416.11650485436894</c:v>
                </c:pt>
                <c:pt idx="69">
                  <c:v>416.11650485436894</c:v>
                </c:pt>
                <c:pt idx="70">
                  <c:v>416.11650485436894</c:v>
                </c:pt>
                <c:pt idx="71">
                  <c:v>416.11650485436894</c:v>
                </c:pt>
                <c:pt idx="72">
                  <c:v>416.11650485436894</c:v>
                </c:pt>
                <c:pt idx="73">
                  <c:v>416.11650485436894</c:v>
                </c:pt>
                <c:pt idx="74">
                  <c:v>416.11650485436894</c:v>
                </c:pt>
                <c:pt idx="75">
                  <c:v>416.11650485436894</c:v>
                </c:pt>
                <c:pt idx="76">
                  <c:v>416.11650485436894</c:v>
                </c:pt>
                <c:pt idx="77">
                  <c:v>416.11650485436894</c:v>
                </c:pt>
                <c:pt idx="78">
                  <c:v>416.11650485436894</c:v>
                </c:pt>
                <c:pt idx="79">
                  <c:v>416.11650485436894</c:v>
                </c:pt>
                <c:pt idx="80">
                  <c:v>416.11650485436894</c:v>
                </c:pt>
                <c:pt idx="81">
                  <c:v>416.11650485436894</c:v>
                </c:pt>
                <c:pt idx="82">
                  <c:v>416.11650485436894</c:v>
                </c:pt>
                <c:pt idx="83">
                  <c:v>416.11650485436894</c:v>
                </c:pt>
                <c:pt idx="84">
                  <c:v>416.11650485436894</c:v>
                </c:pt>
                <c:pt idx="85">
                  <c:v>416.11650485436894</c:v>
                </c:pt>
                <c:pt idx="86">
                  <c:v>416.11650485436894</c:v>
                </c:pt>
                <c:pt idx="87">
                  <c:v>416.11650485436894</c:v>
                </c:pt>
                <c:pt idx="88">
                  <c:v>416.11650485436894</c:v>
                </c:pt>
                <c:pt idx="89">
                  <c:v>416.11650485436894</c:v>
                </c:pt>
                <c:pt idx="90">
                  <c:v>416.11650485436894</c:v>
                </c:pt>
                <c:pt idx="91">
                  <c:v>416.11650485436894</c:v>
                </c:pt>
                <c:pt idx="92">
                  <c:v>416.11650485436894</c:v>
                </c:pt>
                <c:pt idx="93">
                  <c:v>416.11650485436894</c:v>
                </c:pt>
                <c:pt idx="94">
                  <c:v>416.11650485436894</c:v>
                </c:pt>
                <c:pt idx="95">
                  <c:v>416.11650485436894</c:v>
                </c:pt>
                <c:pt idx="96">
                  <c:v>416.11650485436894</c:v>
                </c:pt>
                <c:pt idx="97">
                  <c:v>416.11650485436894</c:v>
                </c:pt>
                <c:pt idx="98">
                  <c:v>416.11650485436894</c:v>
                </c:pt>
                <c:pt idx="99">
                  <c:v>416.11650485436894</c:v>
                </c:pt>
                <c:pt idx="100">
                  <c:v>416.11650485436894</c:v>
                </c:pt>
                <c:pt idx="101">
                  <c:v>416.11650485436894</c:v>
                </c:pt>
                <c:pt idx="102">
                  <c:v>416.11650485436894</c:v>
                </c:pt>
                <c:pt idx="103">
                  <c:v>416.11650485436894</c:v>
                </c:pt>
                <c:pt idx="104">
                  <c:v>416.11650485436894</c:v>
                </c:pt>
                <c:pt idx="105">
                  <c:v>416.11650485436894</c:v>
                </c:pt>
                <c:pt idx="106">
                  <c:v>416.11650485436894</c:v>
                </c:pt>
                <c:pt idx="107">
                  <c:v>416.11650485436894</c:v>
                </c:pt>
                <c:pt idx="108">
                  <c:v>416.11650485436894</c:v>
                </c:pt>
                <c:pt idx="109">
                  <c:v>416.11650485436894</c:v>
                </c:pt>
                <c:pt idx="110">
                  <c:v>416.11650485436894</c:v>
                </c:pt>
                <c:pt idx="111">
                  <c:v>416.11650485436894</c:v>
                </c:pt>
                <c:pt idx="112">
                  <c:v>416.11650485436894</c:v>
                </c:pt>
                <c:pt idx="113">
                  <c:v>416.11650485436894</c:v>
                </c:pt>
                <c:pt idx="114">
                  <c:v>416.11650485436894</c:v>
                </c:pt>
                <c:pt idx="115">
                  <c:v>416.11650485436894</c:v>
                </c:pt>
                <c:pt idx="116">
                  <c:v>416.11650485436894</c:v>
                </c:pt>
                <c:pt idx="117">
                  <c:v>416.11650485436894</c:v>
                </c:pt>
                <c:pt idx="118">
                  <c:v>416.11650485436894</c:v>
                </c:pt>
                <c:pt idx="119">
                  <c:v>416.11650485436894</c:v>
                </c:pt>
                <c:pt idx="120">
                  <c:v>416.11650485436894</c:v>
                </c:pt>
                <c:pt idx="121">
                  <c:v>416.11650485436894</c:v>
                </c:pt>
                <c:pt idx="122">
                  <c:v>416.11650485436894</c:v>
                </c:pt>
                <c:pt idx="123">
                  <c:v>416.11650485436894</c:v>
                </c:pt>
                <c:pt idx="124">
                  <c:v>416.11650485436894</c:v>
                </c:pt>
                <c:pt idx="125">
                  <c:v>416.11650485436894</c:v>
                </c:pt>
                <c:pt idx="126">
                  <c:v>416.11650485436894</c:v>
                </c:pt>
                <c:pt idx="127">
                  <c:v>416.11650485436894</c:v>
                </c:pt>
                <c:pt idx="128">
                  <c:v>416.11650485436894</c:v>
                </c:pt>
                <c:pt idx="129">
                  <c:v>416.11650485436894</c:v>
                </c:pt>
                <c:pt idx="130">
                  <c:v>416.11650485436894</c:v>
                </c:pt>
                <c:pt idx="131">
                  <c:v>416.11650485436894</c:v>
                </c:pt>
                <c:pt idx="132">
                  <c:v>416.11650485436894</c:v>
                </c:pt>
                <c:pt idx="133">
                  <c:v>416.11650485436894</c:v>
                </c:pt>
                <c:pt idx="134">
                  <c:v>416.11650485436894</c:v>
                </c:pt>
                <c:pt idx="135">
                  <c:v>416.11650485436894</c:v>
                </c:pt>
                <c:pt idx="136">
                  <c:v>416.11650485436894</c:v>
                </c:pt>
                <c:pt idx="137">
                  <c:v>416.11650485436894</c:v>
                </c:pt>
                <c:pt idx="138">
                  <c:v>416.11650485436894</c:v>
                </c:pt>
                <c:pt idx="139">
                  <c:v>416.11650485436894</c:v>
                </c:pt>
                <c:pt idx="140">
                  <c:v>416.11650485436894</c:v>
                </c:pt>
                <c:pt idx="141">
                  <c:v>416.11650485436894</c:v>
                </c:pt>
                <c:pt idx="142">
                  <c:v>416.11650485436894</c:v>
                </c:pt>
                <c:pt idx="143">
                  <c:v>416.11650485436894</c:v>
                </c:pt>
                <c:pt idx="144">
                  <c:v>416.11650485436894</c:v>
                </c:pt>
                <c:pt idx="145">
                  <c:v>416.11650485436894</c:v>
                </c:pt>
                <c:pt idx="146">
                  <c:v>416.11650485436894</c:v>
                </c:pt>
                <c:pt idx="147">
                  <c:v>416.11650485436894</c:v>
                </c:pt>
                <c:pt idx="148">
                  <c:v>416.11650485436894</c:v>
                </c:pt>
                <c:pt idx="149">
                  <c:v>416.11650485436894</c:v>
                </c:pt>
                <c:pt idx="150">
                  <c:v>416.11650485436894</c:v>
                </c:pt>
                <c:pt idx="151">
                  <c:v>416.11650485436894</c:v>
                </c:pt>
                <c:pt idx="152">
                  <c:v>416.11650485436894</c:v>
                </c:pt>
                <c:pt idx="153">
                  <c:v>416.11650485436894</c:v>
                </c:pt>
                <c:pt idx="154">
                  <c:v>416.11650485436894</c:v>
                </c:pt>
                <c:pt idx="155">
                  <c:v>416.11650485436894</c:v>
                </c:pt>
                <c:pt idx="156">
                  <c:v>416.11650485436894</c:v>
                </c:pt>
                <c:pt idx="157">
                  <c:v>416.11650485436894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slagtesvin (3)'!$A$89</c:f>
              <c:strCache>
                <c:ptCount val="1"/>
                <c:pt idx="0">
                  <c:v>7-10.000 prod.</c:v>
                </c:pt>
              </c:strCache>
            </c:strRef>
          </c:tx>
          <c:spPr>
            <a:ln>
              <a:solidFill>
                <a:srgbClr val="BE4B48"/>
              </a:solidFill>
              <a:prstDash val="sysDot"/>
            </a:ln>
          </c:spPr>
          <c:marker>
            <c:symbol val="none"/>
          </c:marker>
          <c:xVal>
            <c:numRef>
              <c:f>'Figurer slagtesvin (3)'!$B$83:$CT$83</c:f>
              <c:numCache>
                <c:formatCode>0%</c:formatCode>
                <c:ptCount val="97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5.2083333333333336E-2</c:v>
                </c:pt>
                <c:pt idx="6">
                  <c:v>6.25E-2</c:v>
                </c:pt>
                <c:pt idx="7">
                  <c:v>7.2916666666666671E-2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0.11458333333333333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0.14583333333333334</c:v>
                </c:pt>
                <c:pt idx="15">
                  <c:v>0.15625</c:v>
                </c:pt>
                <c:pt idx="16">
                  <c:v>0.16666666666666666</c:v>
                </c:pt>
                <c:pt idx="17">
                  <c:v>0.17708333333333334</c:v>
                </c:pt>
                <c:pt idx="18">
                  <c:v>0.1875</c:v>
                </c:pt>
                <c:pt idx="19">
                  <c:v>0.19791666666666666</c:v>
                </c:pt>
                <c:pt idx="20">
                  <c:v>0.20833333333333334</c:v>
                </c:pt>
                <c:pt idx="21">
                  <c:v>0.21875</c:v>
                </c:pt>
                <c:pt idx="22">
                  <c:v>0.22916666666666666</c:v>
                </c:pt>
                <c:pt idx="23">
                  <c:v>0.23958333333333334</c:v>
                </c:pt>
                <c:pt idx="24">
                  <c:v>0.25</c:v>
                </c:pt>
                <c:pt idx="25">
                  <c:v>0.26041666666666669</c:v>
                </c:pt>
                <c:pt idx="26">
                  <c:v>0.27083333333333331</c:v>
                </c:pt>
                <c:pt idx="27">
                  <c:v>0.28125</c:v>
                </c:pt>
                <c:pt idx="28">
                  <c:v>0.29166666666666669</c:v>
                </c:pt>
                <c:pt idx="29">
                  <c:v>0.30208333333333331</c:v>
                </c:pt>
                <c:pt idx="30">
                  <c:v>0.3125</c:v>
                </c:pt>
                <c:pt idx="31">
                  <c:v>0.32291666666666669</c:v>
                </c:pt>
                <c:pt idx="32">
                  <c:v>0.33333333333333331</c:v>
                </c:pt>
                <c:pt idx="33">
                  <c:v>0.34375</c:v>
                </c:pt>
                <c:pt idx="34">
                  <c:v>0.35416666666666669</c:v>
                </c:pt>
                <c:pt idx="35">
                  <c:v>0.36458333333333331</c:v>
                </c:pt>
                <c:pt idx="36">
                  <c:v>0.375</c:v>
                </c:pt>
                <c:pt idx="37">
                  <c:v>0.38541666666666669</c:v>
                </c:pt>
                <c:pt idx="38">
                  <c:v>0.39583333333333331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0.42708333333333331</c:v>
                </c:pt>
                <c:pt idx="42">
                  <c:v>0.4375</c:v>
                </c:pt>
                <c:pt idx="43">
                  <c:v>0.44791666666666669</c:v>
                </c:pt>
                <c:pt idx="44">
                  <c:v>0.45833333333333331</c:v>
                </c:pt>
                <c:pt idx="45">
                  <c:v>0.46875</c:v>
                </c:pt>
                <c:pt idx="46">
                  <c:v>0.47916666666666669</c:v>
                </c:pt>
                <c:pt idx="47">
                  <c:v>0.48958333333333331</c:v>
                </c:pt>
                <c:pt idx="48">
                  <c:v>0.5</c:v>
                </c:pt>
                <c:pt idx="49">
                  <c:v>0.51041666666666663</c:v>
                </c:pt>
                <c:pt idx="50">
                  <c:v>0.52083333333333337</c:v>
                </c:pt>
                <c:pt idx="51">
                  <c:v>0.53125</c:v>
                </c:pt>
                <c:pt idx="52">
                  <c:v>0.54166666666666663</c:v>
                </c:pt>
                <c:pt idx="53">
                  <c:v>0.55208333333333337</c:v>
                </c:pt>
                <c:pt idx="54">
                  <c:v>0.5625</c:v>
                </c:pt>
                <c:pt idx="55">
                  <c:v>0.57291666666666663</c:v>
                </c:pt>
                <c:pt idx="56">
                  <c:v>0.58333333333333337</c:v>
                </c:pt>
                <c:pt idx="57">
                  <c:v>0.59375</c:v>
                </c:pt>
                <c:pt idx="58">
                  <c:v>0.60416666666666663</c:v>
                </c:pt>
                <c:pt idx="59">
                  <c:v>0.61458333333333337</c:v>
                </c:pt>
                <c:pt idx="60">
                  <c:v>0.625</c:v>
                </c:pt>
                <c:pt idx="61">
                  <c:v>0.63541666666666663</c:v>
                </c:pt>
                <c:pt idx="62">
                  <c:v>0.64583333333333337</c:v>
                </c:pt>
                <c:pt idx="63">
                  <c:v>0.65625</c:v>
                </c:pt>
                <c:pt idx="64">
                  <c:v>0.66666666666666663</c:v>
                </c:pt>
                <c:pt idx="65">
                  <c:v>0.67708333333333337</c:v>
                </c:pt>
                <c:pt idx="66">
                  <c:v>0.6875</c:v>
                </c:pt>
                <c:pt idx="67">
                  <c:v>0.69791666666666663</c:v>
                </c:pt>
                <c:pt idx="68">
                  <c:v>0.70833333333333337</c:v>
                </c:pt>
                <c:pt idx="69">
                  <c:v>0.71875</c:v>
                </c:pt>
                <c:pt idx="70">
                  <c:v>0.72916666666666663</c:v>
                </c:pt>
                <c:pt idx="71">
                  <c:v>0.73958333333333337</c:v>
                </c:pt>
                <c:pt idx="72">
                  <c:v>0.75</c:v>
                </c:pt>
                <c:pt idx="73">
                  <c:v>0.76041666666666663</c:v>
                </c:pt>
                <c:pt idx="74">
                  <c:v>0.77083333333333337</c:v>
                </c:pt>
                <c:pt idx="75">
                  <c:v>0.78125</c:v>
                </c:pt>
                <c:pt idx="76">
                  <c:v>0.79166666666666663</c:v>
                </c:pt>
                <c:pt idx="77">
                  <c:v>0.80208333333333337</c:v>
                </c:pt>
                <c:pt idx="78">
                  <c:v>0.8125</c:v>
                </c:pt>
                <c:pt idx="79">
                  <c:v>0.82291666666666663</c:v>
                </c:pt>
                <c:pt idx="80">
                  <c:v>0.83333333333333337</c:v>
                </c:pt>
                <c:pt idx="81">
                  <c:v>0.84375</c:v>
                </c:pt>
                <c:pt idx="82">
                  <c:v>0.85416666666666663</c:v>
                </c:pt>
                <c:pt idx="83">
                  <c:v>0.86458333333333337</c:v>
                </c:pt>
                <c:pt idx="84">
                  <c:v>0.875</c:v>
                </c:pt>
                <c:pt idx="85">
                  <c:v>0.88541666666666663</c:v>
                </c:pt>
                <c:pt idx="86">
                  <c:v>0.89583333333333337</c:v>
                </c:pt>
                <c:pt idx="87">
                  <c:v>0.90625</c:v>
                </c:pt>
                <c:pt idx="88">
                  <c:v>0.91666666666666663</c:v>
                </c:pt>
                <c:pt idx="89">
                  <c:v>0.92708333333333337</c:v>
                </c:pt>
                <c:pt idx="90">
                  <c:v>0.9375</c:v>
                </c:pt>
                <c:pt idx="91">
                  <c:v>0.94791666666666663</c:v>
                </c:pt>
                <c:pt idx="92">
                  <c:v>0.95833333333333337</c:v>
                </c:pt>
                <c:pt idx="93">
                  <c:v>0.96875</c:v>
                </c:pt>
                <c:pt idx="94">
                  <c:v>0.97916666666666663</c:v>
                </c:pt>
                <c:pt idx="95">
                  <c:v>0.98958333333333337</c:v>
                </c:pt>
                <c:pt idx="96">
                  <c:v>1</c:v>
                </c:pt>
              </c:numCache>
            </c:numRef>
          </c:xVal>
          <c:yVal>
            <c:numRef>
              <c:f>'Figurer slagtesvin (3)'!$B$89:$FC$89</c:f>
              <c:numCache>
                <c:formatCode>General</c:formatCode>
                <c:ptCount val="158"/>
                <c:pt idx="0">
                  <c:v>322</c:v>
                </c:pt>
                <c:pt idx="1">
                  <c:v>324</c:v>
                </c:pt>
                <c:pt idx="2">
                  <c:v>350</c:v>
                </c:pt>
                <c:pt idx="3">
                  <c:v>354</c:v>
                </c:pt>
                <c:pt idx="4">
                  <c:v>358</c:v>
                </c:pt>
                <c:pt idx="5">
                  <c:v>359</c:v>
                </c:pt>
                <c:pt idx="6">
                  <c:v>362</c:v>
                </c:pt>
                <c:pt idx="7">
                  <c:v>367</c:v>
                </c:pt>
                <c:pt idx="8">
                  <c:v>367</c:v>
                </c:pt>
                <c:pt idx="9">
                  <c:v>370</c:v>
                </c:pt>
                <c:pt idx="10">
                  <c:v>372</c:v>
                </c:pt>
                <c:pt idx="11">
                  <c:v>376</c:v>
                </c:pt>
                <c:pt idx="12">
                  <c:v>381</c:v>
                </c:pt>
                <c:pt idx="13">
                  <c:v>383</c:v>
                </c:pt>
                <c:pt idx="14">
                  <c:v>383</c:v>
                </c:pt>
                <c:pt idx="15">
                  <c:v>384</c:v>
                </c:pt>
                <c:pt idx="16">
                  <c:v>384</c:v>
                </c:pt>
                <c:pt idx="17">
                  <c:v>385</c:v>
                </c:pt>
                <c:pt idx="18">
                  <c:v>388</c:v>
                </c:pt>
                <c:pt idx="19">
                  <c:v>392</c:v>
                </c:pt>
                <c:pt idx="20">
                  <c:v>393</c:v>
                </c:pt>
                <c:pt idx="21">
                  <c:v>393</c:v>
                </c:pt>
                <c:pt idx="22">
                  <c:v>395</c:v>
                </c:pt>
                <c:pt idx="23">
                  <c:v>395</c:v>
                </c:pt>
                <c:pt idx="24">
                  <c:v>395</c:v>
                </c:pt>
                <c:pt idx="25">
                  <c:v>396</c:v>
                </c:pt>
                <c:pt idx="26">
                  <c:v>396</c:v>
                </c:pt>
                <c:pt idx="27">
                  <c:v>396</c:v>
                </c:pt>
                <c:pt idx="28">
                  <c:v>397</c:v>
                </c:pt>
                <c:pt idx="29">
                  <c:v>400</c:v>
                </c:pt>
                <c:pt idx="30">
                  <c:v>400</c:v>
                </c:pt>
                <c:pt idx="31">
                  <c:v>401</c:v>
                </c:pt>
                <c:pt idx="32">
                  <c:v>402</c:v>
                </c:pt>
                <c:pt idx="33">
                  <c:v>403</c:v>
                </c:pt>
                <c:pt idx="34">
                  <c:v>403</c:v>
                </c:pt>
                <c:pt idx="35">
                  <c:v>404</c:v>
                </c:pt>
                <c:pt idx="36">
                  <c:v>404</c:v>
                </c:pt>
                <c:pt idx="37">
                  <c:v>405</c:v>
                </c:pt>
                <c:pt idx="38">
                  <c:v>406</c:v>
                </c:pt>
                <c:pt idx="39">
                  <c:v>408</c:v>
                </c:pt>
                <c:pt idx="40">
                  <c:v>408</c:v>
                </c:pt>
                <c:pt idx="41">
                  <c:v>409</c:v>
                </c:pt>
                <c:pt idx="42">
                  <c:v>409</c:v>
                </c:pt>
                <c:pt idx="43">
                  <c:v>409</c:v>
                </c:pt>
                <c:pt idx="44">
                  <c:v>411</c:v>
                </c:pt>
                <c:pt idx="45">
                  <c:v>412</c:v>
                </c:pt>
                <c:pt idx="46">
                  <c:v>412</c:v>
                </c:pt>
                <c:pt idx="47">
                  <c:v>413</c:v>
                </c:pt>
                <c:pt idx="48">
                  <c:v>413</c:v>
                </c:pt>
                <c:pt idx="49">
                  <c:v>413</c:v>
                </c:pt>
                <c:pt idx="50">
                  <c:v>414</c:v>
                </c:pt>
                <c:pt idx="51">
                  <c:v>414</c:v>
                </c:pt>
                <c:pt idx="52">
                  <c:v>414</c:v>
                </c:pt>
                <c:pt idx="53">
                  <c:v>414</c:v>
                </c:pt>
                <c:pt idx="54">
                  <c:v>415</c:v>
                </c:pt>
                <c:pt idx="55">
                  <c:v>417</c:v>
                </c:pt>
                <c:pt idx="56">
                  <c:v>418</c:v>
                </c:pt>
                <c:pt idx="57">
                  <c:v>420</c:v>
                </c:pt>
                <c:pt idx="58">
                  <c:v>420</c:v>
                </c:pt>
                <c:pt idx="59">
                  <c:v>420</c:v>
                </c:pt>
                <c:pt idx="60">
                  <c:v>423</c:v>
                </c:pt>
                <c:pt idx="61">
                  <c:v>424</c:v>
                </c:pt>
                <c:pt idx="62">
                  <c:v>425</c:v>
                </c:pt>
                <c:pt idx="63">
                  <c:v>426</c:v>
                </c:pt>
                <c:pt idx="64">
                  <c:v>427</c:v>
                </c:pt>
                <c:pt idx="65">
                  <c:v>428</c:v>
                </c:pt>
                <c:pt idx="66">
                  <c:v>428</c:v>
                </c:pt>
                <c:pt idx="67">
                  <c:v>429</c:v>
                </c:pt>
                <c:pt idx="68">
                  <c:v>433</c:v>
                </c:pt>
                <c:pt idx="69">
                  <c:v>433</c:v>
                </c:pt>
                <c:pt idx="70">
                  <c:v>433</c:v>
                </c:pt>
                <c:pt idx="71">
                  <c:v>434</c:v>
                </c:pt>
                <c:pt idx="72">
                  <c:v>435</c:v>
                </c:pt>
                <c:pt idx="73">
                  <c:v>436</c:v>
                </c:pt>
                <c:pt idx="74">
                  <c:v>439</c:v>
                </c:pt>
                <c:pt idx="75">
                  <c:v>441</c:v>
                </c:pt>
                <c:pt idx="76">
                  <c:v>442</c:v>
                </c:pt>
                <c:pt idx="77">
                  <c:v>443</c:v>
                </c:pt>
                <c:pt idx="78">
                  <c:v>446</c:v>
                </c:pt>
                <c:pt idx="79">
                  <c:v>449</c:v>
                </c:pt>
                <c:pt idx="80">
                  <c:v>449</c:v>
                </c:pt>
                <c:pt idx="81">
                  <c:v>450</c:v>
                </c:pt>
                <c:pt idx="82">
                  <c:v>452</c:v>
                </c:pt>
                <c:pt idx="83">
                  <c:v>457</c:v>
                </c:pt>
                <c:pt idx="84">
                  <c:v>457</c:v>
                </c:pt>
                <c:pt idx="85">
                  <c:v>458</c:v>
                </c:pt>
                <c:pt idx="86">
                  <c:v>458</c:v>
                </c:pt>
                <c:pt idx="87">
                  <c:v>463</c:v>
                </c:pt>
                <c:pt idx="88">
                  <c:v>465</c:v>
                </c:pt>
                <c:pt idx="89">
                  <c:v>466</c:v>
                </c:pt>
                <c:pt idx="90">
                  <c:v>466</c:v>
                </c:pt>
                <c:pt idx="91">
                  <c:v>467</c:v>
                </c:pt>
                <c:pt idx="92">
                  <c:v>469</c:v>
                </c:pt>
                <c:pt idx="93">
                  <c:v>471</c:v>
                </c:pt>
                <c:pt idx="94">
                  <c:v>473</c:v>
                </c:pt>
                <c:pt idx="95">
                  <c:v>490</c:v>
                </c:pt>
                <c:pt idx="96">
                  <c:v>545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slagtesvin (3)'!$A$90</c:f>
              <c:strCache>
                <c:ptCount val="1"/>
                <c:pt idx="0">
                  <c:v>7-10.000 prod. gns.</c:v>
                </c:pt>
              </c:strCache>
            </c:strRef>
          </c:tx>
          <c:spPr>
            <a:ln w="28575">
              <a:solidFill>
                <a:srgbClr val="BE4B48"/>
              </a:solidFill>
              <a:prstDash val="lgDashDotDot"/>
            </a:ln>
          </c:spPr>
          <c:marker>
            <c:symbol val="none"/>
          </c:marker>
          <c:xVal>
            <c:numRef>
              <c:f>'Figurer slagtesvin (3)'!$B$83:$CT$83</c:f>
              <c:numCache>
                <c:formatCode>0%</c:formatCode>
                <c:ptCount val="97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5.2083333333333336E-2</c:v>
                </c:pt>
                <c:pt idx="6">
                  <c:v>6.25E-2</c:v>
                </c:pt>
                <c:pt idx="7">
                  <c:v>7.2916666666666671E-2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0.11458333333333333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0.14583333333333334</c:v>
                </c:pt>
                <c:pt idx="15">
                  <c:v>0.15625</c:v>
                </c:pt>
                <c:pt idx="16">
                  <c:v>0.16666666666666666</c:v>
                </c:pt>
                <c:pt idx="17">
                  <c:v>0.17708333333333334</c:v>
                </c:pt>
                <c:pt idx="18">
                  <c:v>0.1875</c:v>
                </c:pt>
                <c:pt idx="19">
                  <c:v>0.19791666666666666</c:v>
                </c:pt>
                <c:pt idx="20">
                  <c:v>0.20833333333333334</c:v>
                </c:pt>
                <c:pt idx="21">
                  <c:v>0.21875</c:v>
                </c:pt>
                <c:pt idx="22">
                  <c:v>0.22916666666666666</c:v>
                </c:pt>
                <c:pt idx="23">
                  <c:v>0.23958333333333334</c:v>
                </c:pt>
                <c:pt idx="24">
                  <c:v>0.25</c:v>
                </c:pt>
                <c:pt idx="25">
                  <c:v>0.26041666666666669</c:v>
                </c:pt>
                <c:pt idx="26">
                  <c:v>0.27083333333333331</c:v>
                </c:pt>
                <c:pt idx="27">
                  <c:v>0.28125</c:v>
                </c:pt>
                <c:pt idx="28">
                  <c:v>0.29166666666666669</c:v>
                </c:pt>
                <c:pt idx="29">
                  <c:v>0.30208333333333331</c:v>
                </c:pt>
                <c:pt idx="30">
                  <c:v>0.3125</c:v>
                </c:pt>
                <c:pt idx="31">
                  <c:v>0.32291666666666669</c:v>
                </c:pt>
                <c:pt idx="32">
                  <c:v>0.33333333333333331</c:v>
                </c:pt>
                <c:pt idx="33">
                  <c:v>0.34375</c:v>
                </c:pt>
                <c:pt idx="34">
                  <c:v>0.35416666666666669</c:v>
                </c:pt>
                <c:pt idx="35">
                  <c:v>0.36458333333333331</c:v>
                </c:pt>
                <c:pt idx="36">
                  <c:v>0.375</c:v>
                </c:pt>
                <c:pt idx="37">
                  <c:v>0.38541666666666669</c:v>
                </c:pt>
                <c:pt idx="38">
                  <c:v>0.39583333333333331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0.42708333333333331</c:v>
                </c:pt>
                <c:pt idx="42">
                  <c:v>0.4375</c:v>
                </c:pt>
                <c:pt idx="43">
                  <c:v>0.44791666666666669</c:v>
                </c:pt>
                <c:pt idx="44">
                  <c:v>0.45833333333333331</c:v>
                </c:pt>
                <c:pt idx="45">
                  <c:v>0.46875</c:v>
                </c:pt>
                <c:pt idx="46">
                  <c:v>0.47916666666666669</c:v>
                </c:pt>
                <c:pt idx="47">
                  <c:v>0.48958333333333331</c:v>
                </c:pt>
                <c:pt idx="48">
                  <c:v>0.5</c:v>
                </c:pt>
                <c:pt idx="49">
                  <c:v>0.51041666666666663</c:v>
                </c:pt>
                <c:pt idx="50">
                  <c:v>0.52083333333333337</c:v>
                </c:pt>
                <c:pt idx="51">
                  <c:v>0.53125</c:v>
                </c:pt>
                <c:pt idx="52">
                  <c:v>0.54166666666666663</c:v>
                </c:pt>
                <c:pt idx="53">
                  <c:v>0.55208333333333337</c:v>
                </c:pt>
                <c:pt idx="54">
                  <c:v>0.5625</c:v>
                </c:pt>
                <c:pt idx="55">
                  <c:v>0.57291666666666663</c:v>
                </c:pt>
                <c:pt idx="56">
                  <c:v>0.58333333333333337</c:v>
                </c:pt>
                <c:pt idx="57">
                  <c:v>0.59375</c:v>
                </c:pt>
                <c:pt idx="58">
                  <c:v>0.60416666666666663</c:v>
                </c:pt>
                <c:pt idx="59">
                  <c:v>0.61458333333333337</c:v>
                </c:pt>
                <c:pt idx="60">
                  <c:v>0.625</c:v>
                </c:pt>
                <c:pt idx="61">
                  <c:v>0.63541666666666663</c:v>
                </c:pt>
                <c:pt idx="62">
                  <c:v>0.64583333333333337</c:v>
                </c:pt>
                <c:pt idx="63">
                  <c:v>0.65625</c:v>
                </c:pt>
                <c:pt idx="64">
                  <c:v>0.66666666666666663</c:v>
                </c:pt>
                <c:pt idx="65">
                  <c:v>0.67708333333333337</c:v>
                </c:pt>
                <c:pt idx="66">
                  <c:v>0.6875</c:v>
                </c:pt>
                <c:pt idx="67">
                  <c:v>0.69791666666666663</c:v>
                </c:pt>
                <c:pt idx="68">
                  <c:v>0.70833333333333337</c:v>
                </c:pt>
                <c:pt idx="69">
                  <c:v>0.71875</c:v>
                </c:pt>
                <c:pt idx="70">
                  <c:v>0.72916666666666663</c:v>
                </c:pt>
                <c:pt idx="71">
                  <c:v>0.73958333333333337</c:v>
                </c:pt>
                <c:pt idx="72">
                  <c:v>0.75</c:v>
                </c:pt>
                <c:pt idx="73">
                  <c:v>0.76041666666666663</c:v>
                </c:pt>
                <c:pt idx="74">
                  <c:v>0.77083333333333337</c:v>
                </c:pt>
                <c:pt idx="75">
                  <c:v>0.78125</c:v>
                </c:pt>
                <c:pt idx="76">
                  <c:v>0.79166666666666663</c:v>
                </c:pt>
                <c:pt idx="77">
                  <c:v>0.80208333333333337</c:v>
                </c:pt>
                <c:pt idx="78">
                  <c:v>0.8125</c:v>
                </c:pt>
                <c:pt idx="79">
                  <c:v>0.82291666666666663</c:v>
                </c:pt>
                <c:pt idx="80">
                  <c:v>0.83333333333333337</c:v>
                </c:pt>
                <c:pt idx="81">
                  <c:v>0.84375</c:v>
                </c:pt>
                <c:pt idx="82">
                  <c:v>0.85416666666666663</c:v>
                </c:pt>
                <c:pt idx="83">
                  <c:v>0.86458333333333337</c:v>
                </c:pt>
                <c:pt idx="84">
                  <c:v>0.875</c:v>
                </c:pt>
                <c:pt idx="85">
                  <c:v>0.88541666666666663</c:v>
                </c:pt>
                <c:pt idx="86">
                  <c:v>0.89583333333333337</c:v>
                </c:pt>
                <c:pt idx="87">
                  <c:v>0.90625</c:v>
                </c:pt>
                <c:pt idx="88">
                  <c:v>0.91666666666666663</c:v>
                </c:pt>
                <c:pt idx="89">
                  <c:v>0.92708333333333337</c:v>
                </c:pt>
                <c:pt idx="90">
                  <c:v>0.9375</c:v>
                </c:pt>
                <c:pt idx="91">
                  <c:v>0.94791666666666663</c:v>
                </c:pt>
                <c:pt idx="92">
                  <c:v>0.95833333333333337</c:v>
                </c:pt>
                <c:pt idx="93">
                  <c:v>0.96875</c:v>
                </c:pt>
                <c:pt idx="94">
                  <c:v>0.97916666666666663</c:v>
                </c:pt>
                <c:pt idx="95">
                  <c:v>0.98958333333333337</c:v>
                </c:pt>
                <c:pt idx="96">
                  <c:v>1</c:v>
                </c:pt>
              </c:numCache>
            </c:numRef>
          </c:xVal>
          <c:yVal>
            <c:numRef>
              <c:f>'Figurer slagtesvin (3)'!$B$90:$FC$90</c:f>
              <c:numCache>
                <c:formatCode>#,##0</c:formatCode>
                <c:ptCount val="158"/>
                <c:pt idx="0">
                  <c:v>415.03092783505156</c:v>
                </c:pt>
                <c:pt idx="1">
                  <c:v>415.03092783505156</c:v>
                </c:pt>
                <c:pt idx="2">
                  <c:v>415.03092783505156</c:v>
                </c:pt>
                <c:pt idx="3">
                  <c:v>415.03092783505156</c:v>
                </c:pt>
                <c:pt idx="4">
                  <c:v>415.03092783505156</c:v>
                </c:pt>
                <c:pt idx="5">
                  <c:v>415.03092783505156</c:v>
                </c:pt>
                <c:pt idx="6">
                  <c:v>415.03092783505156</c:v>
                </c:pt>
                <c:pt idx="7">
                  <c:v>415.03092783505156</c:v>
                </c:pt>
                <c:pt idx="8">
                  <c:v>415.03092783505156</c:v>
                </c:pt>
                <c:pt idx="9">
                  <c:v>415.03092783505156</c:v>
                </c:pt>
                <c:pt idx="10">
                  <c:v>415.03092783505156</c:v>
                </c:pt>
                <c:pt idx="11">
                  <c:v>415.03092783505156</c:v>
                </c:pt>
                <c:pt idx="12">
                  <c:v>415.03092783505156</c:v>
                </c:pt>
                <c:pt idx="13">
                  <c:v>415.03092783505156</c:v>
                </c:pt>
                <c:pt idx="14">
                  <c:v>415.03092783505156</c:v>
                </c:pt>
                <c:pt idx="15">
                  <c:v>415.03092783505156</c:v>
                </c:pt>
                <c:pt idx="16">
                  <c:v>415.03092783505156</c:v>
                </c:pt>
                <c:pt idx="17">
                  <c:v>415.03092783505156</c:v>
                </c:pt>
                <c:pt idx="18">
                  <c:v>415.03092783505156</c:v>
                </c:pt>
                <c:pt idx="19">
                  <c:v>415.03092783505156</c:v>
                </c:pt>
                <c:pt idx="20">
                  <c:v>415.03092783505156</c:v>
                </c:pt>
                <c:pt idx="21">
                  <c:v>415.03092783505156</c:v>
                </c:pt>
                <c:pt idx="22">
                  <c:v>415.03092783505156</c:v>
                </c:pt>
                <c:pt idx="23">
                  <c:v>415.03092783505156</c:v>
                </c:pt>
                <c:pt idx="24">
                  <c:v>415.03092783505156</c:v>
                </c:pt>
                <c:pt idx="25">
                  <c:v>415.03092783505156</c:v>
                </c:pt>
                <c:pt idx="26">
                  <c:v>415.03092783505156</c:v>
                </c:pt>
                <c:pt idx="27">
                  <c:v>415.03092783505156</c:v>
                </c:pt>
                <c:pt idx="28">
                  <c:v>415.03092783505156</c:v>
                </c:pt>
                <c:pt idx="29">
                  <c:v>415.03092783505156</c:v>
                </c:pt>
                <c:pt idx="30">
                  <c:v>415.03092783505156</c:v>
                </c:pt>
                <c:pt idx="31">
                  <c:v>415.03092783505156</c:v>
                </c:pt>
                <c:pt idx="32">
                  <c:v>415.03092783505156</c:v>
                </c:pt>
                <c:pt idx="33">
                  <c:v>415.03092783505156</c:v>
                </c:pt>
                <c:pt idx="34">
                  <c:v>415.03092783505156</c:v>
                </c:pt>
                <c:pt idx="35">
                  <c:v>415.03092783505156</c:v>
                </c:pt>
                <c:pt idx="36">
                  <c:v>415.03092783505156</c:v>
                </c:pt>
                <c:pt idx="37">
                  <c:v>415.03092783505156</c:v>
                </c:pt>
                <c:pt idx="38">
                  <c:v>415.03092783505156</c:v>
                </c:pt>
                <c:pt idx="39">
                  <c:v>415.03092783505156</c:v>
                </c:pt>
                <c:pt idx="40">
                  <c:v>415.03092783505156</c:v>
                </c:pt>
                <c:pt idx="41">
                  <c:v>415.03092783505156</c:v>
                </c:pt>
                <c:pt idx="42">
                  <c:v>415.03092783505156</c:v>
                </c:pt>
                <c:pt idx="43">
                  <c:v>415.03092783505156</c:v>
                </c:pt>
                <c:pt idx="44">
                  <c:v>415.03092783505156</c:v>
                </c:pt>
                <c:pt idx="45">
                  <c:v>415.03092783505156</c:v>
                </c:pt>
                <c:pt idx="46">
                  <c:v>415.03092783505156</c:v>
                </c:pt>
                <c:pt idx="47">
                  <c:v>415.03092783505156</c:v>
                </c:pt>
                <c:pt idx="48">
                  <c:v>415.03092783505156</c:v>
                </c:pt>
                <c:pt idx="49">
                  <c:v>415.03092783505156</c:v>
                </c:pt>
                <c:pt idx="50">
                  <c:v>415.03092783505156</c:v>
                </c:pt>
                <c:pt idx="51">
                  <c:v>415.03092783505156</c:v>
                </c:pt>
                <c:pt idx="52">
                  <c:v>415.03092783505156</c:v>
                </c:pt>
                <c:pt idx="53">
                  <c:v>415.03092783505156</c:v>
                </c:pt>
                <c:pt idx="54">
                  <c:v>415.03092783505156</c:v>
                </c:pt>
                <c:pt idx="55">
                  <c:v>415.03092783505156</c:v>
                </c:pt>
                <c:pt idx="56">
                  <c:v>415.03092783505156</c:v>
                </c:pt>
                <c:pt idx="57">
                  <c:v>415.03092783505156</c:v>
                </c:pt>
                <c:pt idx="58">
                  <c:v>415.03092783505156</c:v>
                </c:pt>
                <c:pt idx="59">
                  <c:v>415.03092783505156</c:v>
                </c:pt>
                <c:pt idx="60">
                  <c:v>415.03092783505156</c:v>
                </c:pt>
                <c:pt idx="61">
                  <c:v>415.03092783505156</c:v>
                </c:pt>
                <c:pt idx="62">
                  <c:v>415.03092783505156</c:v>
                </c:pt>
                <c:pt idx="63">
                  <c:v>415.03092783505156</c:v>
                </c:pt>
                <c:pt idx="64">
                  <c:v>415.03092783505156</c:v>
                </c:pt>
                <c:pt idx="65">
                  <c:v>415.03092783505156</c:v>
                </c:pt>
                <c:pt idx="66">
                  <c:v>415.03092783505156</c:v>
                </c:pt>
                <c:pt idx="67">
                  <c:v>415.03092783505156</c:v>
                </c:pt>
                <c:pt idx="68">
                  <c:v>415.03092783505156</c:v>
                </c:pt>
                <c:pt idx="69">
                  <c:v>415.03092783505156</c:v>
                </c:pt>
                <c:pt idx="70">
                  <c:v>415.03092783505156</c:v>
                </c:pt>
                <c:pt idx="71">
                  <c:v>415.03092783505156</c:v>
                </c:pt>
                <c:pt idx="72">
                  <c:v>415.03092783505156</c:v>
                </c:pt>
                <c:pt idx="73">
                  <c:v>415.03092783505156</c:v>
                </c:pt>
                <c:pt idx="74">
                  <c:v>415.03092783505156</c:v>
                </c:pt>
                <c:pt idx="75">
                  <c:v>415.03092783505156</c:v>
                </c:pt>
                <c:pt idx="76">
                  <c:v>415.03092783505156</c:v>
                </c:pt>
                <c:pt idx="77">
                  <c:v>415.03092783505156</c:v>
                </c:pt>
                <c:pt idx="78">
                  <c:v>415.03092783505156</c:v>
                </c:pt>
                <c:pt idx="79">
                  <c:v>415.03092783505156</c:v>
                </c:pt>
                <c:pt idx="80">
                  <c:v>415.03092783505156</c:v>
                </c:pt>
                <c:pt idx="81">
                  <c:v>415.03092783505156</c:v>
                </c:pt>
                <c:pt idx="82">
                  <c:v>415.03092783505156</c:v>
                </c:pt>
                <c:pt idx="83">
                  <c:v>415.03092783505156</c:v>
                </c:pt>
                <c:pt idx="84">
                  <c:v>415.03092783505156</c:v>
                </c:pt>
                <c:pt idx="85">
                  <c:v>415.03092783505156</c:v>
                </c:pt>
                <c:pt idx="86">
                  <c:v>415.03092783505156</c:v>
                </c:pt>
                <c:pt idx="87">
                  <c:v>415.03092783505156</c:v>
                </c:pt>
                <c:pt idx="88">
                  <c:v>415.03092783505156</c:v>
                </c:pt>
                <c:pt idx="89">
                  <c:v>415.03092783505156</c:v>
                </c:pt>
                <c:pt idx="90">
                  <c:v>415.03092783505156</c:v>
                </c:pt>
                <c:pt idx="91">
                  <c:v>415.03092783505156</c:v>
                </c:pt>
                <c:pt idx="92">
                  <c:v>415.03092783505156</c:v>
                </c:pt>
                <c:pt idx="93">
                  <c:v>415.03092783505156</c:v>
                </c:pt>
                <c:pt idx="94">
                  <c:v>415.03092783505156</c:v>
                </c:pt>
                <c:pt idx="95">
                  <c:v>415.03092783505156</c:v>
                </c:pt>
                <c:pt idx="96">
                  <c:v>415.03092783505156</c:v>
                </c:pt>
                <c:pt idx="97">
                  <c:v>415.03092783505156</c:v>
                </c:pt>
                <c:pt idx="98">
                  <c:v>415.03092783505156</c:v>
                </c:pt>
                <c:pt idx="99">
                  <c:v>415.03092783505156</c:v>
                </c:pt>
                <c:pt idx="100">
                  <c:v>415.03092783505156</c:v>
                </c:pt>
                <c:pt idx="101">
                  <c:v>415.03092783505156</c:v>
                </c:pt>
                <c:pt idx="102">
                  <c:v>415.03092783505156</c:v>
                </c:pt>
                <c:pt idx="103">
                  <c:v>415.03092783505156</c:v>
                </c:pt>
                <c:pt idx="104">
                  <c:v>415.03092783505156</c:v>
                </c:pt>
                <c:pt idx="105">
                  <c:v>415.03092783505156</c:v>
                </c:pt>
                <c:pt idx="106">
                  <c:v>415.03092783505156</c:v>
                </c:pt>
                <c:pt idx="107">
                  <c:v>415.03092783505156</c:v>
                </c:pt>
                <c:pt idx="108">
                  <c:v>415.03092783505156</c:v>
                </c:pt>
                <c:pt idx="109">
                  <c:v>415.03092783505156</c:v>
                </c:pt>
                <c:pt idx="110">
                  <c:v>415.03092783505156</c:v>
                </c:pt>
                <c:pt idx="111">
                  <c:v>415.03092783505156</c:v>
                </c:pt>
                <c:pt idx="112">
                  <c:v>415.03092783505156</c:v>
                </c:pt>
                <c:pt idx="113">
                  <c:v>415.03092783505156</c:v>
                </c:pt>
                <c:pt idx="114">
                  <c:v>415.03092783505156</c:v>
                </c:pt>
                <c:pt idx="115">
                  <c:v>415.03092783505156</c:v>
                </c:pt>
                <c:pt idx="116">
                  <c:v>415.03092783505156</c:v>
                </c:pt>
                <c:pt idx="117">
                  <c:v>415.03092783505156</c:v>
                </c:pt>
                <c:pt idx="118">
                  <c:v>415.03092783505156</c:v>
                </c:pt>
                <c:pt idx="119">
                  <c:v>415.03092783505156</c:v>
                </c:pt>
                <c:pt idx="120">
                  <c:v>415.03092783505156</c:v>
                </c:pt>
                <c:pt idx="121">
                  <c:v>415.03092783505156</c:v>
                </c:pt>
                <c:pt idx="122">
                  <c:v>415.03092783505156</c:v>
                </c:pt>
                <c:pt idx="123">
                  <c:v>415.03092783505156</c:v>
                </c:pt>
                <c:pt idx="124">
                  <c:v>415.03092783505156</c:v>
                </c:pt>
                <c:pt idx="125">
                  <c:v>415.03092783505156</c:v>
                </c:pt>
                <c:pt idx="126">
                  <c:v>415.03092783505156</c:v>
                </c:pt>
                <c:pt idx="127">
                  <c:v>415.03092783505156</c:v>
                </c:pt>
                <c:pt idx="128">
                  <c:v>415.03092783505156</c:v>
                </c:pt>
                <c:pt idx="129">
                  <c:v>415.03092783505156</c:v>
                </c:pt>
                <c:pt idx="130">
                  <c:v>415.03092783505156</c:v>
                </c:pt>
                <c:pt idx="131">
                  <c:v>415.03092783505156</c:v>
                </c:pt>
                <c:pt idx="132">
                  <c:v>415.03092783505156</c:v>
                </c:pt>
                <c:pt idx="133">
                  <c:v>415.03092783505156</c:v>
                </c:pt>
                <c:pt idx="134">
                  <c:v>415.03092783505156</c:v>
                </c:pt>
                <c:pt idx="135">
                  <c:v>415.03092783505156</c:v>
                </c:pt>
                <c:pt idx="136">
                  <c:v>415.03092783505156</c:v>
                </c:pt>
                <c:pt idx="137">
                  <c:v>415.03092783505156</c:v>
                </c:pt>
                <c:pt idx="138">
                  <c:v>415.03092783505156</c:v>
                </c:pt>
                <c:pt idx="139">
                  <c:v>415.03092783505156</c:v>
                </c:pt>
                <c:pt idx="140">
                  <c:v>415.03092783505156</c:v>
                </c:pt>
                <c:pt idx="141">
                  <c:v>415.03092783505156</c:v>
                </c:pt>
                <c:pt idx="142">
                  <c:v>415.03092783505156</c:v>
                </c:pt>
                <c:pt idx="143">
                  <c:v>415.03092783505156</c:v>
                </c:pt>
                <c:pt idx="144">
                  <c:v>415.03092783505156</c:v>
                </c:pt>
                <c:pt idx="145">
                  <c:v>415.03092783505156</c:v>
                </c:pt>
                <c:pt idx="146">
                  <c:v>415.03092783505156</c:v>
                </c:pt>
                <c:pt idx="147">
                  <c:v>415.03092783505156</c:v>
                </c:pt>
                <c:pt idx="148">
                  <c:v>415.03092783505156</c:v>
                </c:pt>
                <c:pt idx="149">
                  <c:v>415.03092783505156</c:v>
                </c:pt>
                <c:pt idx="150">
                  <c:v>415.03092783505156</c:v>
                </c:pt>
                <c:pt idx="151">
                  <c:v>415.03092783505156</c:v>
                </c:pt>
                <c:pt idx="152">
                  <c:v>415.03092783505156</c:v>
                </c:pt>
                <c:pt idx="153">
                  <c:v>415.03092783505156</c:v>
                </c:pt>
                <c:pt idx="154">
                  <c:v>415.03092783505156</c:v>
                </c:pt>
                <c:pt idx="155">
                  <c:v>415.03092783505156</c:v>
                </c:pt>
                <c:pt idx="156">
                  <c:v>415.03092783505156</c:v>
                </c:pt>
                <c:pt idx="157">
                  <c:v>415.03092783505156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'Figurer slagtesvin (3)'!$A$91</c:f>
              <c:strCache>
                <c:ptCount val="1"/>
                <c:pt idx="0">
                  <c:v>2-7.000 prod.</c:v>
                </c:pt>
              </c:strCache>
            </c:strRef>
          </c:tx>
          <c:spPr>
            <a:ln w="28575">
              <a:solidFill>
                <a:srgbClr val="4A7EBB"/>
              </a:solidFill>
              <a:prstDash val="sysDash"/>
            </a:ln>
          </c:spPr>
          <c:marker>
            <c:symbol val="none"/>
          </c:marker>
          <c:xVal>
            <c:numRef>
              <c:f>'Figurer slagtesvin (3)'!$B$85:$FC$85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(3)'!$B$91:$FC$91</c:f>
              <c:numCache>
                <c:formatCode>General</c:formatCode>
                <c:ptCount val="158"/>
                <c:pt idx="0">
                  <c:v>317</c:v>
                </c:pt>
                <c:pt idx="1">
                  <c:v>321</c:v>
                </c:pt>
                <c:pt idx="2">
                  <c:v>335</c:v>
                </c:pt>
                <c:pt idx="3">
                  <c:v>338</c:v>
                </c:pt>
                <c:pt idx="4">
                  <c:v>339</c:v>
                </c:pt>
                <c:pt idx="5">
                  <c:v>340</c:v>
                </c:pt>
                <c:pt idx="6">
                  <c:v>346</c:v>
                </c:pt>
                <c:pt idx="7">
                  <c:v>352</c:v>
                </c:pt>
                <c:pt idx="8">
                  <c:v>354</c:v>
                </c:pt>
                <c:pt idx="9">
                  <c:v>355</c:v>
                </c:pt>
                <c:pt idx="10">
                  <c:v>359</c:v>
                </c:pt>
                <c:pt idx="11">
                  <c:v>360</c:v>
                </c:pt>
                <c:pt idx="12">
                  <c:v>365</c:v>
                </c:pt>
                <c:pt idx="13">
                  <c:v>366</c:v>
                </c:pt>
                <c:pt idx="14">
                  <c:v>367</c:v>
                </c:pt>
                <c:pt idx="15">
                  <c:v>368</c:v>
                </c:pt>
                <c:pt idx="16">
                  <c:v>369</c:v>
                </c:pt>
                <c:pt idx="17">
                  <c:v>371</c:v>
                </c:pt>
                <c:pt idx="18">
                  <c:v>377</c:v>
                </c:pt>
                <c:pt idx="19">
                  <c:v>377</c:v>
                </c:pt>
                <c:pt idx="20">
                  <c:v>380</c:v>
                </c:pt>
                <c:pt idx="21">
                  <c:v>388</c:v>
                </c:pt>
                <c:pt idx="22">
                  <c:v>392</c:v>
                </c:pt>
                <c:pt idx="23">
                  <c:v>393</c:v>
                </c:pt>
                <c:pt idx="24">
                  <c:v>394</c:v>
                </c:pt>
                <c:pt idx="25">
                  <c:v>395</c:v>
                </c:pt>
                <c:pt idx="26">
                  <c:v>396</c:v>
                </c:pt>
                <c:pt idx="27">
                  <c:v>397</c:v>
                </c:pt>
                <c:pt idx="28">
                  <c:v>397</c:v>
                </c:pt>
                <c:pt idx="29">
                  <c:v>398</c:v>
                </c:pt>
                <c:pt idx="30">
                  <c:v>398</c:v>
                </c:pt>
                <c:pt idx="31">
                  <c:v>399</c:v>
                </c:pt>
                <c:pt idx="32">
                  <c:v>402</c:v>
                </c:pt>
                <c:pt idx="33">
                  <c:v>403</c:v>
                </c:pt>
                <c:pt idx="34">
                  <c:v>404</c:v>
                </c:pt>
                <c:pt idx="35">
                  <c:v>405</c:v>
                </c:pt>
                <c:pt idx="36">
                  <c:v>405</c:v>
                </c:pt>
                <c:pt idx="37">
                  <c:v>406</c:v>
                </c:pt>
                <c:pt idx="38">
                  <c:v>406</c:v>
                </c:pt>
                <c:pt idx="39">
                  <c:v>406</c:v>
                </c:pt>
                <c:pt idx="40">
                  <c:v>407</c:v>
                </c:pt>
                <c:pt idx="41">
                  <c:v>409</c:v>
                </c:pt>
                <c:pt idx="42">
                  <c:v>411</c:v>
                </c:pt>
                <c:pt idx="43">
                  <c:v>412</c:v>
                </c:pt>
                <c:pt idx="44">
                  <c:v>412</c:v>
                </c:pt>
                <c:pt idx="45">
                  <c:v>413</c:v>
                </c:pt>
                <c:pt idx="46">
                  <c:v>413</c:v>
                </c:pt>
                <c:pt idx="47">
                  <c:v>414</c:v>
                </c:pt>
                <c:pt idx="48">
                  <c:v>414</c:v>
                </c:pt>
                <c:pt idx="49">
                  <c:v>415</c:v>
                </c:pt>
                <c:pt idx="50">
                  <c:v>415</c:v>
                </c:pt>
                <c:pt idx="51">
                  <c:v>415</c:v>
                </c:pt>
                <c:pt idx="52">
                  <c:v>416</c:v>
                </c:pt>
                <c:pt idx="53">
                  <c:v>416</c:v>
                </c:pt>
                <c:pt idx="54">
                  <c:v>416</c:v>
                </c:pt>
                <c:pt idx="55">
                  <c:v>418</c:v>
                </c:pt>
                <c:pt idx="56">
                  <c:v>418</c:v>
                </c:pt>
                <c:pt idx="57">
                  <c:v>420</c:v>
                </c:pt>
                <c:pt idx="58">
                  <c:v>422</c:v>
                </c:pt>
                <c:pt idx="59">
                  <c:v>424</c:v>
                </c:pt>
                <c:pt idx="60">
                  <c:v>426</c:v>
                </c:pt>
                <c:pt idx="61">
                  <c:v>426</c:v>
                </c:pt>
                <c:pt idx="62">
                  <c:v>428</c:v>
                </c:pt>
                <c:pt idx="63">
                  <c:v>428</c:v>
                </c:pt>
                <c:pt idx="64">
                  <c:v>430</c:v>
                </c:pt>
                <c:pt idx="65">
                  <c:v>430</c:v>
                </c:pt>
                <c:pt idx="66">
                  <c:v>431</c:v>
                </c:pt>
                <c:pt idx="67">
                  <c:v>432</c:v>
                </c:pt>
                <c:pt idx="68">
                  <c:v>432</c:v>
                </c:pt>
                <c:pt idx="69">
                  <c:v>433</c:v>
                </c:pt>
                <c:pt idx="70">
                  <c:v>433</c:v>
                </c:pt>
                <c:pt idx="71">
                  <c:v>433</c:v>
                </c:pt>
                <c:pt idx="72">
                  <c:v>434</c:v>
                </c:pt>
                <c:pt idx="73">
                  <c:v>434</c:v>
                </c:pt>
                <c:pt idx="74">
                  <c:v>434</c:v>
                </c:pt>
                <c:pt idx="75">
                  <c:v>434</c:v>
                </c:pt>
                <c:pt idx="76">
                  <c:v>435</c:v>
                </c:pt>
                <c:pt idx="77">
                  <c:v>437</c:v>
                </c:pt>
                <c:pt idx="78">
                  <c:v>438</c:v>
                </c:pt>
                <c:pt idx="79">
                  <c:v>438</c:v>
                </c:pt>
                <c:pt idx="80">
                  <c:v>438</c:v>
                </c:pt>
                <c:pt idx="81">
                  <c:v>438</c:v>
                </c:pt>
                <c:pt idx="82">
                  <c:v>438</c:v>
                </c:pt>
                <c:pt idx="83">
                  <c:v>439</c:v>
                </c:pt>
                <c:pt idx="84">
                  <c:v>439</c:v>
                </c:pt>
                <c:pt idx="85">
                  <c:v>440</c:v>
                </c:pt>
                <c:pt idx="86">
                  <c:v>441</c:v>
                </c:pt>
                <c:pt idx="87">
                  <c:v>441</c:v>
                </c:pt>
                <c:pt idx="88">
                  <c:v>442</c:v>
                </c:pt>
                <c:pt idx="89">
                  <c:v>443</c:v>
                </c:pt>
                <c:pt idx="90">
                  <c:v>443</c:v>
                </c:pt>
                <c:pt idx="91">
                  <c:v>444</c:v>
                </c:pt>
                <c:pt idx="92">
                  <c:v>444</c:v>
                </c:pt>
                <c:pt idx="93">
                  <c:v>445</c:v>
                </c:pt>
                <c:pt idx="94">
                  <c:v>446</c:v>
                </c:pt>
                <c:pt idx="95">
                  <c:v>447</c:v>
                </c:pt>
                <c:pt idx="96">
                  <c:v>447</c:v>
                </c:pt>
                <c:pt idx="97">
                  <c:v>447</c:v>
                </c:pt>
                <c:pt idx="98">
                  <c:v>447</c:v>
                </c:pt>
                <c:pt idx="99">
                  <c:v>449</c:v>
                </c:pt>
                <c:pt idx="100">
                  <c:v>449</c:v>
                </c:pt>
                <c:pt idx="101">
                  <c:v>450</c:v>
                </c:pt>
                <c:pt idx="102">
                  <c:v>453</c:v>
                </c:pt>
                <c:pt idx="103">
                  <c:v>453</c:v>
                </c:pt>
                <c:pt idx="104">
                  <c:v>454</c:v>
                </c:pt>
                <c:pt idx="105">
                  <c:v>454</c:v>
                </c:pt>
                <c:pt idx="106">
                  <c:v>454</c:v>
                </c:pt>
                <c:pt idx="107">
                  <c:v>454</c:v>
                </c:pt>
                <c:pt idx="108">
                  <c:v>459</c:v>
                </c:pt>
                <c:pt idx="109">
                  <c:v>460</c:v>
                </c:pt>
                <c:pt idx="110">
                  <c:v>461</c:v>
                </c:pt>
                <c:pt idx="111">
                  <c:v>464</c:v>
                </c:pt>
                <c:pt idx="112">
                  <c:v>464</c:v>
                </c:pt>
                <c:pt idx="113">
                  <c:v>465</c:v>
                </c:pt>
                <c:pt idx="114">
                  <c:v>466</c:v>
                </c:pt>
                <c:pt idx="115">
                  <c:v>468</c:v>
                </c:pt>
                <c:pt idx="116">
                  <c:v>468</c:v>
                </c:pt>
                <c:pt idx="117">
                  <c:v>468</c:v>
                </c:pt>
                <c:pt idx="118">
                  <c:v>469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472</c:v>
                </c:pt>
                <c:pt idx="124">
                  <c:v>472</c:v>
                </c:pt>
                <c:pt idx="125">
                  <c:v>473</c:v>
                </c:pt>
                <c:pt idx="126">
                  <c:v>474</c:v>
                </c:pt>
                <c:pt idx="127">
                  <c:v>476</c:v>
                </c:pt>
                <c:pt idx="128">
                  <c:v>477</c:v>
                </c:pt>
                <c:pt idx="129">
                  <c:v>481</c:v>
                </c:pt>
                <c:pt idx="130">
                  <c:v>484</c:v>
                </c:pt>
                <c:pt idx="131">
                  <c:v>485</c:v>
                </c:pt>
                <c:pt idx="132">
                  <c:v>487</c:v>
                </c:pt>
                <c:pt idx="133">
                  <c:v>489</c:v>
                </c:pt>
                <c:pt idx="134">
                  <c:v>490</c:v>
                </c:pt>
                <c:pt idx="135">
                  <c:v>491</c:v>
                </c:pt>
                <c:pt idx="136">
                  <c:v>492</c:v>
                </c:pt>
                <c:pt idx="137">
                  <c:v>493</c:v>
                </c:pt>
                <c:pt idx="138">
                  <c:v>493</c:v>
                </c:pt>
                <c:pt idx="139">
                  <c:v>493</c:v>
                </c:pt>
                <c:pt idx="140">
                  <c:v>496</c:v>
                </c:pt>
                <c:pt idx="141">
                  <c:v>500</c:v>
                </c:pt>
                <c:pt idx="142">
                  <c:v>501</c:v>
                </c:pt>
                <c:pt idx="143">
                  <c:v>506</c:v>
                </c:pt>
                <c:pt idx="144">
                  <c:v>511</c:v>
                </c:pt>
                <c:pt idx="145">
                  <c:v>515</c:v>
                </c:pt>
                <c:pt idx="146">
                  <c:v>518</c:v>
                </c:pt>
                <c:pt idx="147">
                  <c:v>520</c:v>
                </c:pt>
                <c:pt idx="148">
                  <c:v>522</c:v>
                </c:pt>
                <c:pt idx="149">
                  <c:v>522</c:v>
                </c:pt>
                <c:pt idx="150">
                  <c:v>523</c:v>
                </c:pt>
                <c:pt idx="151">
                  <c:v>532</c:v>
                </c:pt>
                <c:pt idx="152">
                  <c:v>532</c:v>
                </c:pt>
                <c:pt idx="153">
                  <c:v>534</c:v>
                </c:pt>
                <c:pt idx="154">
                  <c:v>537</c:v>
                </c:pt>
                <c:pt idx="155">
                  <c:v>546</c:v>
                </c:pt>
                <c:pt idx="156">
                  <c:v>553</c:v>
                </c:pt>
                <c:pt idx="157">
                  <c:v>562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'Figurer slagtesvin (3)'!$A$92</c:f>
              <c:strCache>
                <c:ptCount val="1"/>
                <c:pt idx="0">
                  <c:v>2-7.000 prod. gns.</c:v>
                </c:pt>
              </c:strCache>
            </c:strRef>
          </c:tx>
          <c:spPr>
            <a:ln w="28575">
              <a:solidFill>
                <a:schemeClr val="accent1">
                  <a:shade val="95000"/>
                  <a:satMod val="105000"/>
                </a:schemeClr>
              </a:solidFill>
            </a:ln>
          </c:spPr>
          <c:marker>
            <c:symbol val="none"/>
          </c:marker>
          <c:xVal>
            <c:numRef>
              <c:f>'Figurer slagtesvin (3)'!$B$85:$FC$85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(3)'!$B$92:$FC$92</c:f>
              <c:numCache>
                <c:formatCode>#,##0</c:formatCode>
                <c:ptCount val="158"/>
                <c:pt idx="0">
                  <c:v>437.41139240506328</c:v>
                </c:pt>
                <c:pt idx="1">
                  <c:v>437.41139240506328</c:v>
                </c:pt>
                <c:pt idx="2">
                  <c:v>437.41139240506328</c:v>
                </c:pt>
                <c:pt idx="3">
                  <c:v>437.41139240506328</c:v>
                </c:pt>
                <c:pt idx="4">
                  <c:v>437.41139240506328</c:v>
                </c:pt>
                <c:pt idx="5">
                  <c:v>437.41139240506328</c:v>
                </c:pt>
                <c:pt idx="6">
                  <c:v>437.41139240506328</c:v>
                </c:pt>
                <c:pt idx="7">
                  <c:v>437.41139240506328</c:v>
                </c:pt>
                <c:pt idx="8">
                  <c:v>437.41139240506328</c:v>
                </c:pt>
                <c:pt idx="9">
                  <c:v>437.41139240506328</c:v>
                </c:pt>
                <c:pt idx="10">
                  <c:v>437.41139240506328</c:v>
                </c:pt>
                <c:pt idx="11">
                  <c:v>437.41139240506328</c:v>
                </c:pt>
                <c:pt idx="12">
                  <c:v>437.41139240506328</c:v>
                </c:pt>
                <c:pt idx="13">
                  <c:v>437.41139240506328</c:v>
                </c:pt>
                <c:pt idx="14">
                  <c:v>437.41139240506328</c:v>
                </c:pt>
                <c:pt idx="15">
                  <c:v>437.41139240506328</c:v>
                </c:pt>
                <c:pt idx="16">
                  <c:v>437.41139240506328</c:v>
                </c:pt>
                <c:pt idx="17">
                  <c:v>437.41139240506328</c:v>
                </c:pt>
                <c:pt idx="18">
                  <c:v>437.41139240506328</c:v>
                </c:pt>
                <c:pt idx="19">
                  <c:v>437.41139240506328</c:v>
                </c:pt>
                <c:pt idx="20">
                  <c:v>437.41139240506328</c:v>
                </c:pt>
                <c:pt idx="21">
                  <c:v>437.41139240506328</c:v>
                </c:pt>
                <c:pt idx="22">
                  <c:v>437.41139240506328</c:v>
                </c:pt>
                <c:pt idx="23">
                  <c:v>437.41139240506328</c:v>
                </c:pt>
                <c:pt idx="24">
                  <c:v>437.41139240506328</c:v>
                </c:pt>
                <c:pt idx="25">
                  <c:v>437.41139240506328</c:v>
                </c:pt>
                <c:pt idx="26">
                  <c:v>437.41139240506328</c:v>
                </c:pt>
                <c:pt idx="27">
                  <c:v>437.41139240506328</c:v>
                </c:pt>
                <c:pt idx="28">
                  <c:v>437.41139240506328</c:v>
                </c:pt>
                <c:pt idx="29">
                  <c:v>437.41139240506328</c:v>
                </c:pt>
                <c:pt idx="30">
                  <c:v>437.41139240506328</c:v>
                </c:pt>
                <c:pt idx="31">
                  <c:v>437.41139240506328</c:v>
                </c:pt>
                <c:pt idx="32">
                  <c:v>437.41139240506328</c:v>
                </c:pt>
                <c:pt idx="33">
                  <c:v>437.41139240506328</c:v>
                </c:pt>
                <c:pt idx="34">
                  <c:v>437.41139240506328</c:v>
                </c:pt>
                <c:pt idx="35">
                  <c:v>437.41139240506328</c:v>
                </c:pt>
                <c:pt idx="36">
                  <c:v>437.41139240506328</c:v>
                </c:pt>
                <c:pt idx="37">
                  <c:v>437.41139240506328</c:v>
                </c:pt>
                <c:pt idx="38">
                  <c:v>437.41139240506328</c:v>
                </c:pt>
                <c:pt idx="39">
                  <c:v>437.41139240506328</c:v>
                </c:pt>
                <c:pt idx="40">
                  <c:v>437.41139240506328</c:v>
                </c:pt>
                <c:pt idx="41">
                  <c:v>437.41139240506328</c:v>
                </c:pt>
                <c:pt idx="42">
                  <c:v>437.41139240506328</c:v>
                </c:pt>
                <c:pt idx="43">
                  <c:v>437.41139240506328</c:v>
                </c:pt>
                <c:pt idx="44">
                  <c:v>437.41139240506328</c:v>
                </c:pt>
                <c:pt idx="45">
                  <c:v>437.41139240506328</c:v>
                </c:pt>
                <c:pt idx="46">
                  <c:v>437.41139240506328</c:v>
                </c:pt>
                <c:pt idx="47">
                  <c:v>437.41139240506328</c:v>
                </c:pt>
                <c:pt idx="48">
                  <c:v>437.41139240506328</c:v>
                </c:pt>
                <c:pt idx="49">
                  <c:v>437.41139240506328</c:v>
                </c:pt>
                <c:pt idx="50">
                  <c:v>437.41139240506328</c:v>
                </c:pt>
                <c:pt idx="51">
                  <c:v>437.41139240506328</c:v>
                </c:pt>
                <c:pt idx="52">
                  <c:v>437.41139240506328</c:v>
                </c:pt>
                <c:pt idx="53">
                  <c:v>437.41139240506328</c:v>
                </c:pt>
                <c:pt idx="54">
                  <c:v>437.41139240506328</c:v>
                </c:pt>
                <c:pt idx="55">
                  <c:v>437.41139240506328</c:v>
                </c:pt>
                <c:pt idx="56">
                  <c:v>437.41139240506328</c:v>
                </c:pt>
                <c:pt idx="57">
                  <c:v>437.41139240506328</c:v>
                </c:pt>
                <c:pt idx="58">
                  <c:v>437.41139240506328</c:v>
                </c:pt>
                <c:pt idx="59">
                  <c:v>437.41139240506328</c:v>
                </c:pt>
                <c:pt idx="60">
                  <c:v>437.41139240506328</c:v>
                </c:pt>
                <c:pt idx="61">
                  <c:v>437.41139240506328</c:v>
                </c:pt>
                <c:pt idx="62">
                  <c:v>437.41139240506328</c:v>
                </c:pt>
                <c:pt idx="63">
                  <c:v>437.41139240506328</c:v>
                </c:pt>
                <c:pt idx="64">
                  <c:v>437.41139240506328</c:v>
                </c:pt>
                <c:pt idx="65">
                  <c:v>437.41139240506328</c:v>
                </c:pt>
                <c:pt idx="66">
                  <c:v>437.41139240506328</c:v>
                </c:pt>
                <c:pt idx="67">
                  <c:v>437.41139240506328</c:v>
                </c:pt>
                <c:pt idx="68">
                  <c:v>437.41139240506328</c:v>
                </c:pt>
                <c:pt idx="69">
                  <c:v>437.41139240506328</c:v>
                </c:pt>
                <c:pt idx="70">
                  <c:v>437.41139240506328</c:v>
                </c:pt>
                <c:pt idx="71">
                  <c:v>437.41139240506328</c:v>
                </c:pt>
                <c:pt idx="72">
                  <c:v>437.41139240506328</c:v>
                </c:pt>
                <c:pt idx="73">
                  <c:v>437.41139240506328</c:v>
                </c:pt>
                <c:pt idx="74">
                  <c:v>437.41139240506328</c:v>
                </c:pt>
                <c:pt idx="75">
                  <c:v>437.41139240506328</c:v>
                </c:pt>
                <c:pt idx="76">
                  <c:v>437.41139240506328</c:v>
                </c:pt>
                <c:pt idx="77">
                  <c:v>437.41139240506328</c:v>
                </c:pt>
                <c:pt idx="78">
                  <c:v>437.41139240506328</c:v>
                </c:pt>
                <c:pt idx="79">
                  <c:v>437.41139240506328</c:v>
                </c:pt>
                <c:pt idx="80">
                  <c:v>437.41139240506328</c:v>
                </c:pt>
                <c:pt idx="81">
                  <c:v>437.41139240506328</c:v>
                </c:pt>
                <c:pt idx="82">
                  <c:v>437.41139240506328</c:v>
                </c:pt>
                <c:pt idx="83">
                  <c:v>437.41139240506328</c:v>
                </c:pt>
                <c:pt idx="84">
                  <c:v>437.41139240506328</c:v>
                </c:pt>
                <c:pt idx="85">
                  <c:v>437.41139240506328</c:v>
                </c:pt>
                <c:pt idx="86">
                  <c:v>437.41139240506328</c:v>
                </c:pt>
                <c:pt idx="87">
                  <c:v>437.41139240506328</c:v>
                </c:pt>
                <c:pt idx="88">
                  <c:v>437.41139240506328</c:v>
                </c:pt>
                <c:pt idx="89">
                  <c:v>437.41139240506328</c:v>
                </c:pt>
                <c:pt idx="90">
                  <c:v>437.41139240506328</c:v>
                </c:pt>
                <c:pt idx="91">
                  <c:v>437.41139240506328</c:v>
                </c:pt>
                <c:pt idx="92">
                  <c:v>437.41139240506328</c:v>
                </c:pt>
                <c:pt idx="93">
                  <c:v>437.41139240506328</c:v>
                </c:pt>
                <c:pt idx="94">
                  <c:v>437.41139240506328</c:v>
                </c:pt>
                <c:pt idx="95">
                  <c:v>437.41139240506328</c:v>
                </c:pt>
                <c:pt idx="96">
                  <c:v>437.41139240506328</c:v>
                </c:pt>
                <c:pt idx="97">
                  <c:v>437.41139240506328</c:v>
                </c:pt>
                <c:pt idx="98">
                  <c:v>437.41139240506328</c:v>
                </c:pt>
                <c:pt idx="99">
                  <c:v>437.41139240506328</c:v>
                </c:pt>
                <c:pt idx="100">
                  <c:v>437.41139240506328</c:v>
                </c:pt>
                <c:pt idx="101">
                  <c:v>437.41139240506328</c:v>
                </c:pt>
                <c:pt idx="102">
                  <c:v>437.41139240506328</c:v>
                </c:pt>
                <c:pt idx="103">
                  <c:v>437.41139240506328</c:v>
                </c:pt>
                <c:pt idx="104">
                  <c:v>437.41139240506328</c:v>
                </c:pt>
                <c:pt idx="105">
                  <c:v>437.41139240506328</c:v>
                </c:pt>
                <c:pt idx="106">
                  <c:v>437.41139240506328</c:v>
                </c:pt>
                <c:pt idx="107">
                  <c:v>437.41139240506328</c:v>
                </c:pt>
                <c:pt idx="108">
                  <c:v>437.41139240506328</c:v>
                </c:pt>
                <c:pt idx="109">
                  <c:v>437.41139240506328</c:v>
                </c:pt>
                <c:pt idx="110">
                  <c:v>437.41139240506328</c:v>
                </c:pt>
                <c:pt idx="111">
                  <c:v>437.41139240506328</c:v>
                </c:pt>
                <c:pt idx="112">
                  <c:v>437.41139240506328</c:v>
                </c:pt>
                <c:pt idx="113">
                  <c:v>437.41139240506328</c:v>
                </c:pt>
                <c:pt idx="114">
                  <c:v>437.41139240506328</c:v>
                </c:pt>
                <c:pt idx="115">
                  <c:v>437.41139240506328</c:v>
                </c:pt>
                <c:pt idx="116">
                  <c:v>437.41139240506328</c:v>
                </c:pt>
                <c:pt idx="117">
                  <c:v>437.41139240506328</c:v>
                </c:pt>
                <c:pt idx="118">
                  <c:v>437.41139240506328</c:v>
                </c:pt>
                <c:pt idx="119">
                  <c:v>437.41139240506328</c:v>
                </c:pt>
                <c:pt idx="120">
                  <c:v>437.41139240506328</c:v>
                </c:pt>
                <c:pt idx="121">
                  <c:v>437.41139240506328</c:v>
                </c:pt>
                <c:pt idx="122">
                  <c:v>437.41139240506328</c:v>
                </c:pt>
                <c:pt idx="123">
                  <c:v>437.41139240506328</c:v>
                </c:pt>
                <c:pt idx="124">
                  <c:v>437.41139240506328</c:v>
                </c:pt>
                <c:pt idx="125">
                  <c:v>437.41139240506328</c:v>
                </c:pt>
                <c:pt idx="126">
                  <c:v>437.41139240506328</c:v>
                </c:pt>
                <c:pt idx="127">
                  <c:v>437.41139240506328</c:v>
                </c:pt>
                <c:pt idx="128">
                  <c:v>437.41139240506328</c:v>
                </c:pt>
                <c:pt idx="129">
                  <c:v>437.41139240506328</c:v>
                </c:pt>
                <c:pt idx="130">
                  <c:v>437.41139240506328</c:v>
                </c:pt>
                <c:pt idx="131">
                  <c:v>437.41139240506328</c:v>
                </c:pt>
                <c:pt idx="132">
                  <c:v>437.41139240506328</c:v>
                </c:pt>
                <c:pt idx="133">
                  <c:v>437.41139240506328</c:v>
                </c:pt>
                <c:pt idx="134">
                  <c:v>437.41139240506328</c:v>
                </c:pt>
                <c:pt idx="135">
                  <c:v>437.41139240506328</c:v>
                </c:pt>
                <c:pt idx="136">
                  <c:v>437.41139240506328</c:v>
                </c:pt>
                <c:pt idx="137">
                  <c:v>437.41139240506328</c:v>
                </c:pt>
                <c:pt idx="138">
                  <c:v>437.41139240506328</c:v>
                </c:pt>
                <c:pt idx="139">
                  <c:v>437.41139240506328</c:v>
                </c:pt>
                <c:pt idx="140">
                  <c:v>437.41139240506328</c:v>
                </c:pt>
                <c:pt idx="141">
                  <c:v>437.41139240506328</c:v>
                </c:pt>
                <c:pt idx="142">
                  <c:v>437.41139240506328</c:v>
                </c:pt>
                <c:pt idx="143">
                  <c:v>437.41139240506328</c:v>
                </c:pt>
                <c:pt idx="144">
                  <c:v>437.41139240506328</c:v>
                </c:pt>
                <c:pt idx="145">
                  <c:v>437.41139240506328</c:v>
                </c:pt>
                <c:pt idx="146">
                  <c:v>437.41139240506328</c:v>
                </c:pt>
                <c:pt idx="147">
                  <c:v>437.41139240506328</c:v>
                </c:pt>
                <c:pt idx="148">
                  <c:v>437.41139240506328</c:v>
                </c:pt>
                <c:pt idx="149">
                  <c:v>437.41139240506328</c:v>
                </c:pt>
                <c:pt idx="150">
                  <c:v>437.41139240506328</c:v>
                </c:pt>
                <c:pt idx="151">
                  <c:v>437.41139240506328</c:v>
                </c:pt>
                <c:pt idx="152">
                  <c:v>437.41139240506328</c:v>
                </c:pt>
                <c:pt idx="153">
                  <c:v>437.41139240506328</c:v>
                </c:pt>
                <c:pt idx="154">
                  <c:v>437.41139240506328</c:v>
                </c:pt>
                <c:pt idx="155">
                  <c:v>437.41139240506328</c:v>
                </c:pt>
                <c:pt idx="156">
                  <c:v>437.41139240506328</c:v>
                </c:pt>
                <c:pt idx="157">
                  <c:v>437.41139240506328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456896"/>
        <c:axId val="117458432"/>
      </c:scatterChart>
      <c:valAx>
        <c:axId val="11745689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458432"/>
        <c:crosses val="autoZero"/>
        <c:crossBetween val="midCat"/>
      </c:valAx>
      <c:valAx>
        <c:axId val="117458432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Foderomkostning, kr. pr. slagtesvin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45689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Arbejdsomkostninger slagtesvin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slagtesvin (3)'!$A$96</c:f>
              <c:strCache>
                <c:ptCount val="1"/>
                <c:pt idx="0">
                  <c:v>Over 10.000 prod.</c:v>
                </c:pt>
              </c:strCache>
            </c:strRef>
          </c:tx>
          <c:spPr>
            <a:ln>
              <a:solidFill>
                <a:srgbClr val="98B954"/>
              </a:solidFill>
              <a:prstDash val="lgDash"/>
            </a:ln>
          </c:spPr>
          <c:marker>
            <c:symbol val="none"/>
          </c:marker>
          <c:xVal>
            <c:numRef>
              <c:f>'Figurer slagtesvin (3)'!$B$81:$CZ$81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(3)'!$B$96:$FC$96</c:f>
              <c:numCache>
                <c:formatCode>General</c:formatCode>
                <c:ptCount val="158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19</c:v>
                </c:pt>
                <c:pt idx="7">
                  <c:v>20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22</c:v>
                </c:pt>
                <c:pt idx="12">
                  <c:v>22</c:v>
                </c:pt>
                <c:pt idx="13">
                  <c:v>22</c:v>
                </c:pt>
                <c:pt idx="14">
                  <c:v>23</c:v>
                </c:pt>
                <c:pt idx="15">
                  <c:v>23</c:v>
                </c:pt>
                <c:pt idx="16">
                  <c:v>24</c:v>
                </c:pt>
                <c:pt idx="17">
                  <c:v>24</c:v>
                </c:pt>
                <c:pt idx="18">
                  <c:v>24</c:v>
                </c:pt>
                <c:pt idx="19">
                  <c:v>24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27</c:v>
                </c:pt>
                <c:pt idx="29">
                  <c:v>27</c:v>
                </c:pt>
                <c:pt idx="30">
                  <c:v>27</c:v>
                </c:pt>
                <c:pt idx="31">
                  <c:v>28</c:v>
                </c:pt>
                <c:pt idx="32">
                  <c:v>28</c:v>
                </c:pt>
                <c:pt idx="33">
                  <c:v>28</c:v>
                </c:pt>
                <c:pt idx="34">
                  <c:v>29</c:v>
                </c:pt>
                <c:pt idx="35">
                  <c:v>29</c:v>
                </c:pt>
                <c:pt idx="36">
                  <c:v>29</c:v>
                </c:pt>
                <c:pt idx="37">
                  <c:v>29</c:v>
                </c:pt>
                <c:pt idx="38">
                  <c:v>30</c:v>
                </c:pt>
                <c:pt idx="39">
                  <c:v>30</c:v>
                </c:pt>
                <c:pt idx="40">
                  <c:v>30</c:v>
                </c:pt>
                <c:pt idx="41">
                  <c:v>31</c:v>
                </c:pt>
                <c:pt idx="42">
                  <c:v>31</c:v>
                </c:pt>
                <c:pt idx="43">
                  <c:v>31</c:v>
                </c:pt>
                <c:pt idx="44">
                  <c:v>32</c:v>
                </c:pt>
                <c:pt idx="45">
                  <c:v>32</c:v>
                </c:pt>
                <c:pt idx="46">
                  <c:v>32</c:v>
                </c:pt>
                <c:pt idx="47">
                  <c:v>33</c:v>
                </c:pt>
                <c:pt idx="48">
                  <c:v>33</c:v>
                </c:pt>
                <c:pt idx="49">
                  <c:v>33</c:v>
                </c:pt>
                <c:pt idx="50">
                  <c:v>33</c:v>
                </c:pt>
                <c:pt idx="51">
                  <c:v>33</c:v>
                </c:pt>
                <c:pt idx="52">
                  <c:v>33</c:v>
                </c:pt>
                <c:pt idx="53">
                  <c:v>33</c:v>
                </c:pt>
                <c:pt idx="54">
                  <c:v>34</c:v>
                </c:pt>
                <c:pt idx="55">
                  <c:v>34</c:v>
                </c:pt>
                <c:pt idx="56">
                  <c:v>34</c:v>
                </c:pt>
                <c:pt idx="57">
                  <c:v>34</c:v>
                </c:pt>
                <c:pt idx="58">
                  <c:v>34</c:v>
                </c:pt>
                <c:pt idx="59">
                  <c:v>34</c:v>
                </c:pt>
                <c:pt idx="60">
                  <c:v>35</c:v>
                </c:pt>
                <c:pt idx="61">
                  <c:v>35</c:v>
                </c:pt>
                <c:pt idx="62">
                  <c:v>35</c:v>
                </c:pt>
                <c:pt idx="63">
                  <c:v>35</c:v>
                </c:pt>
                <c:pt idx="64">
                  <c:v>35</c:v>
                </c:pt>
                <c:pt idx="65">
                  <c:v>35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37</c:v>
                </c:pt>
                <c:pt idx="70">
                  <c:v>37</c:v>
                </c:pt>
                <c:pt idx="71">
                  <c:v>37</c:v>
                </c:pt>
                <c:pt idx="72">
                  <c:v>37</c:v>
                </c:pt>
                <c:pt idx="73">
                  <c:v>37</c:v>
                </c:pt>
                <c:pt idx="74">
                  <c:v>37</c:v>
                </c:pt>
                <c:pt idx="75">
                  <c:v>37</c:v>
                </c:pt>
                <c:pt idx="76">
                  <c:v>38</c:v>
                </c:pt>
                <c:pt idx="77">
                  <c:v>38</c:v>
                </c:pt>
                <c:pt idx="78">
                  <c:v>38</c:v>
                </c:pt>
                <c:pt idx="79">
                  <c:v>38</c:v>
                </c:pt>
                <c:pt idx="80">
                  <c:v>39</c:v>
                </c:pt>
                <c:pt idx="81">
                  <c:v>39</c:v>
                </c:pt>
                <c:pt idx="82">
                  <c:v>39</c:v>
                </c:pt>
                <c:pt idx="83">
                  <c:v>40</c:v>
                </c:pt>
                <c:pt idx="84">
                  <c:v>40</c:v>
                </c:pt>
                <c:pt idx="85">
                  <c:v>40</c:v>
                </c:pt>
                <c:pt idx="86">
                  <c:v>40</c:v>
                </c:pt>
                <c:pt idx="87">
                  <c:v>40</c:v>
                </c:pt>
                <c:pt idx="88">
                  <c:v>41</c:v>
                </c:pt>
                <c:pt idx="89">
                  <c:v>41</c:v>
                </c:pt>
                <c:pt idx="90">
                  <c:v>41</c:v>
                </c:pt>
                <c:pt idx="91">
                  <c:v>41</c:v>
                </c:pt>
                <c:pt idx="92">
                  <c:v>42</c:v>
                </c:pt>
                <c:pt idx="93">
                  <c:v>42</c:v>
                </c:pt>
                <c:pt idx="94">
                  <c:v>43</c:v>
                </c:pt>
                <c:pt idx="95">
                  <c:v>45</c:v>
                </c:pt>
                <c:pt idx="96">
                  <c:v>46</c:v>
                </c:pt>
                <c:pt idx="97">
                  <c:v>47</c:v>
                </c:pt>
                <c:pt idx="98">
                  <c:v>50</c:v>
                </c:pt>
                <c:pt idx="99">
                  <c:v>51</c:v>
                </c:pt>
                <c:pt idx="100">
                  <c:v>58</c:v>
                </c:pt>
                <c:pt idx="101">
                  <c:v>59</c:v>
                </c:pt>
                <c:pt idx="102">
                  <c:v>64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slagtesvin (3)'!$A$97</c:f>
              <c:strCache>
                <c:ptCount val="1"/>
                <c:pt idx="0">
                  <c:v>Over 10.000 prod. gns.</c:v>
                </c:pt>
              </c:strCache>
            </c:strRef>
          </c:tx>
          <c:spPr>
            <a:ln>
              <a:solidFill>
                <a:srgbClr val="98B954"/>
              </a:solidFill>
            </a:ln>
          </c:spPr>
          <c:marker>
            <c:symbol val="none"/>
          </c:marker>
          <c:xVal>
            <c:numRef>
              <c:f>'Figurer slagtesvin (3)'!$B$81:$CZ$81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(3)'!$B$97:$FC$97</c:f>
              <c:numCache>
                <c:formatCode>#,##0</c:formatCode>
                <c:ptCount val="158"/>
                <c:pt idx="0">
                  <c:v>32.699029126213595</c:v>
                </c:pt>
                <c:pt idx="1">
                  <c:v>32.699029126213595</c:v>
                </c:pt>
                <c:pt idx="2">
                  <c:v>32.699029126213595</c:v>
                </c:pt>
                <c:pt idx="3">
                  <c:v>32.699029126213595</c:v>
                </c:pt>
                <c:pt idx="4">
                  <c:v>32.699029126213595</c:v>
                </c:pt>
                <c:pt idx="5">
                  <c:v>32.699029126213595</c:v>
                </c:pt>
                <c:pt idx="6">
                  <c:v>32.699029126213595</c:v>
                </c:pt>
                <c:pt idx="7">
                  <c:v>32.699029126213595</c:v>
                </c:pt>
                <c:pt idx="8">
                  <c:v>32.699029126213595</c:v>
                </c:pt>
                <c:pt idx="9">
                  <c:v>32.699029126213595</c:v>
                </c:pt>
                <c:pt idx="10">
                  <c:v>32.699029126213595</c:v>
                </c:pt>
                <c:pt idx="11">
                  <c:v>32.699029126213595</c:v>
                </c:pt>
                <c:pt idx="12">
                  <c:v>32.699029126213595</c:v>
                </c:pt>
                <c:pt idx="13">
                  <c:v>32.699029126213595</c:v>
                </c:pt>
                <c:pt idx="14">
                  <c:v>32.699029126213595</c:v>
                </c:pt>
                <c:pt idx="15">
                  <c:v>32.699029126213595</c:v>
                </c:pt>
                <c:pt idx="16">
                  <c:v>32.699029126213595</c:v>
                </c:pt>
                <c:pt idx="17">
                  <c:v>32.699029126213595</c:v>
                </c:pt>
                <c:pt idx="18">
                  <c:v>32.699029126213595</c:v>
                </c:pt>
                <c:pt idx="19">
                  <c:v>32.699029126213595</c:v>
                </c:pt>
                <c:pt idx="20">
                  <c:v>32.699029126213595</c:v>
                </c:pt>
                <c:pt idx="21">
                  <c:v>32.699029126213595</c:v>
                </c:pt>
                <c:pt idx="22">
                  <c:v>32.699029126213595</c:v>
                </c:pt>
                <c:pt idx="23">
                  <c:v>32.699029126213595</c:v>
                </c:pt>
                <c:pt idx="24">
                  <c:v>32.699029126213595</c:v>
                </c:pt>
                <c:pt idx="25">
                  <c:v>32.699029126213595</c:v>
                </c:pt>
                <c:pt idx="26">
                  <c:v>32.699029126213595</c:v>
                </c:pt>
                <c:pt idx="27">
                  <c:v>32.699029126213595</c:v>
                </c:pt>
                <c:pt idx="28">
                  <c:v>32.699029126213595</c:v>
                </c:pt>
                <c:pt idx="29">
                  <c:v>32.699029126213595</c:v>
                </c:pt>
                <c:pt idx="30">
                  <c:v>32.699029126213595</c:v>
                </c:pt>
                <c:pt idx="31">
                  <c:v>32.699029126213595</c:v>
                </c:pt>
                <c:pt idx="32">
                  <c:v>32.699029126213595</c:v>
                </c:pt>
                <c:pt idx="33">
                  <c:v>32.699029126213595</c:v>
                </c:pt>
                <c:pt idx="34">
                  <c:v>32.699029126213595</c:v>
                </c:pt>
                <c:pt idx="35">
                  <c:v>32.699029126213595</c:v>
                </c:pt>
                <c:pt idx="36">
                  <c:v>32.699029126213595</c:v>
                </c:pt>
                <c:pt idx="37">
                  <c:v>32.699029126213595</c:v>
                </c:pt>
                <c:pt idx="38">
                  <c:v>32.699029126213595</c:v>
                </c:pt>
                <c:pt idx="39">
                  <c:v>32.699029126213595</c:v>
                </c:pt>
                <c:pt idx="40">
                  <c:v>32.699029126213595</c:v>
                </c:pt>
                <c:pt idx="41">
                  <c:v>32.699029126213595</c:v>
                </c:pt>
                <c:pt idx="42">
                  <c:v>32.699029126213595</c:v>
                </c:pt>
                <c:pt idx="43">
                  <c:v>32.699029126213595</c:v>
                </c:pt>
                <c:pt idx="44">
                  <c:v>32.699029126213595</c:v>
                </c:pt>
                <c:pt idx="45">
                  <c:v>32.699029126213595</c:v>
                </c:pt>
                <c:pt idx="46">
                  <c:v>32.699029126213595</c:v>
                </c:pt>
                <c:pt idx="47">
                  <c:v>32.699029126213595</c:v>
                </c:pt>
                <c:pt idx="48">
                  <c:v>32.699029126213595</c:v>
                </c:pt>
                <c:pt idx="49">
                  <c:v>32.699029126213595</c:v>
                </c:pt>
                <c:pt idx="50">
                  <c:v>32.699029126213595</c:v>
                </c:pt>
                <c:pt idx="51">
                  <c:v>32.699029126213595</c:v>
                </c:pt>
                <c:pt idx="52">
                  <c:v>32.699029126213595</c:v>
                </c:pt>
                <c:pt idx="53">
                  <c:v>32.699029126213595</c:v>
                </c:pt>
                <c:pt idx="54">
                  <c:v>32.699029126213595</c:v>
                </c:pt>
                <c:pt idx="55">
                  <c:v>32.699029126213595</c:v>
                </c:pt>
                <c:pt idx="56">
                  <c:v>32.699029126213595</c:v>
                </c:pt>
                <c:pt idx="57">
                  <c:v>32.699029126213595</c:v>
                </c:pt>
                <c:pt idx="58">
                  <c:v>32.699029126213595</c:v>
                </c:pt>
                <c:pt idx="59">
                  <c:v>32.699029126213595</c:v>
                </c:pt>
                <c:pt idx="60">
                  <c:v>32.699029126213595</c:v>
                </c:pt>
                <c:pt idx="61">
                  <c:v>32.699029126213595</c:v>
                </c:pt>
                <c:pt idx="62">
                  <c:v>32.699029126213595</c:v>
                </c:pt>
                <c:pt idx="63">
                  <c:v>32.699029126213595</c:v>
                </c:pt>
                <c:pt idx="64">
                  <c:v>32.699029126213595</c:v>
                </c:pt>
                <c:pt idx="65">
                  <c:v>32.699029126213595</c:v>
                </c:pt>
                <c:pt idx="66">
                  <c:v>32.699029126213595</c:v>
                </c:pt>
                <c:pt idx="67">
                  <c:v>32.699029126213595</c:v>
                </c:pt>
                <c:pt idx="68">
                  <c:v>32.699029126213595</c:v>
                </c:pt>
                <c:pt idx="69">
                  <c:v>32.699029126213595</c:v>
                </c:pt>
                <c:pt idx="70">
                  <c:v>32.699029126213595</c:v>
                </c:pt>
                <c:pt idx="71">
                  <c:v>32.699029126213595</c:v>
                </c:pt>
                <c:pt idx="72">
                  <c:v>32.699029126213595</c:v>
                </c:pt>
                <c:pt idx="73">
                  <c:v>32.699029126213595</c:v>
                </c:pt>
                <c:pt idx="74">
                  <c:v>32.699029126213595</c:v>
                </c:pt>
                <c:pt idx="75">
                  <c:v>32.699029126213595</c:v>
                </c:pt>
                <c:pt idx="76">
                  <c:v>32.699029126213595</c:v>
                </c:pt>
                <c:pt idx="77">
                  <c:v>32.699029126213595</c:v>
                </c:pt>
                <c:pt idx="78">
                  <c:v>32.699029126213595</c:v>
                </c:pt>
                <c:pt idx="79">
                  <c:v>32.699029126213595</c:v>
                </c:pt>
                <c:pt idx="80">
                  <c:v>32.699029126213595</c:v>
                </c:pt>
                <c:pt idx="81">
                  <c:v>32.699029126213595</c:v>
                </c:pt>
                <c:pt idx="82">
                  <c:v>32.699029126213595</c:v>
                </c:pt>
                <c:pt idx="83">
                  <c:v>32.699029126213595</c:v>
                </c:pt>
                <c:pt idx="84">
                  <c:v>32.699029126213595</c:v>
                </c:pt>
                <c:pt idx="85">
                  <c:v>32.699029126213595</c:v>
                </c:pt>
                <c:pt idx="86">
                  <c:v>32.699029126213595</c:v>
                </c:pt>
                <c:pt idx="87">
                  <c:v>32.699029126213595</c:v>
                </c:pt>
                <c:pt idx="88">
                  <c:v>32.699029126213595</c:v>
                </c:pt>
                <c:pt idx="89">
                  <c:v>32.699029126213595</c:v>
                </c:pt>
                <c:pt idx="90">
                  <c:v>32.699029126213595</c:v>
                </c:pt>
                <c:pt idx="91">
                  <c:v>32.699029126213595</c:v>
                </c:pt>
                <c:pt idx="92">
                  <c:v>32.699029126213595</c:v>
                </c:pt>
                <c:pt idx="93">
                  <c:v>32.699029126213595</c:v>
                </c:pt>
                <c:pt idx="94">
                  <c:v>32.699029126213595</c:v>
                </c:pt>
                <c:pt idx="95">
                  <c:v>32.699029126213595</c:v>
                </c:pt>
                <c:pt idx="96">
                  <c:v>32.699029126213595</c:v>
                </c:pt>
                <c:pt idx="97">
                  <c:v>32.699029126213595</c:v>
                </c:pt>
                <c:pt idx="98">
                  <c:v>32.699029126213595</c:v>
                </c:pt>
                <c:pt idx="99">
                  <c:v>32.699029126213595</c:v>
                </c:pt>
                <c:pt idx="100">
                  <c:v>32.699029126213595</c:v>
                </c:pt>
                <c:pt idx="101">
                  <c:v>32.699029126213595</c:v>
                </c:pt>
                <c:pt idx="102">
                  <c:v>32.699029126213595</c:v>
                </c:pt>
                <c:pt idx="103">
                  <c:v>32.699029126213595</c:v>
                </c:pt>
                <c:pt idx="104">
                  <c:v>32.699029126213595</c:v>
                </c:pt>
                <c:pt idx="105">
                  <c:v>32.699029126213595</c:v>
                </c:pt>
                <c:pt idx="106">
                  <c:v>32.699029126213595</c:v>
                </c:pt>
                <c:pt idx="107">
                  <c:v>32.699029126213595</c:v>
                </c:pt>
                <c:pt idx="108">
                  <c:v>32.699029126213595</c:v>
                </c:pt>
                <c:pt idx="109">
                  <c:v>32.699029126213595</c:v>
                </c:pt>
                <c:pt idx="110">
                  <c:v>32.699029126213595</c:v>
                </c:pt>
                <c:pt idx="111">
                  <c:v>32.699029126213595</c:v>
                </c:pt>
                <c:pt idx="112">
                  <c:v>32.699029126213595</c:v>
                </c:pt>
                <c:pt idx="113">
                  <c:v>32.699029126213595</c:v>
                </c:pt>
                <c:pt idx="114">
                  <c:v>32.699029126213595</c:v>
                </c:pt>
                <c:pt idx="115">
                  <c:v>32.699029126213595</c:v>
                </c:pt>
                <c:pt idx="116">
                  <c:v>32.699029126213595</c:v>
                </c:pt>
                <c:pt idx="117">
                  <c:v>32.699029126213595</c:v>
                </c:pt>
                <c:pt idx="118">
                  <c:v>32.699029126213595</c:v>
                </c:pt>
                <c:pt idx="119">
                  <c:v>32.699029126213595</c:v>
                </c:pt>
                <c:pt idx="120">
                  <c:v>32.699029126213595</c:v>
                </c:pt>
                <c:pt idx="121">
                  <c:v>32.699029126213595</c:v>
                </c:pt>
                <c:pt idx="122">
                  <c:v>32.699029126213595</c:v>
                </c:pt>
                <c:pt idx="123">
                  <c:v>32.699029126213595</c:v>
                </c:pt>
                <c:pt idx="124">
                  <c:v>32.699029126213595</c:v>
                </c:pt>
                <c:pt idx="125">
                  <c:v>32.699029126213595</c:v>
                </c:pt>
                <c:pt idx="126">
                  <c:v>32.699029126213595</c:v>
                </c:pt>
                <c:pt idx="127">
                  <c:v>32.699029126213595</c:v>
                </c:pt>
                <c:pt idx="128">
                  <c:v>32.699029126213595</c:v>
                </c:pt>
                <c:pt idx="129">
                  <c:v>32.699029126213595</c:v>
                </c:pt>
                <c:pt idx="130">
                  <c:v>32.699029126213595</c:v>
                </c:pt>
                <c:pt idx="131">
                  <c:v>32.699029126213595</c:v>
                </c:pt>
                <c:pt idx="132">
                  <c:v>32.699029126213595</c:v>
                </c:pt>
                <c:pt idx="133">
                  <c:v>32.699029126213595</c:v>
                </c:pt>
                <c:pt idx="134">
                  <c:v>32.699029126213595</c:v>
                </c:pt>
                <c:pt idx="135">
                  <c:v>32.699029126213595</c:v>
                </c:pt>
                <c:pt idx="136">
                  <c:v>32.699029126213595</c:v>
                </c:pt>
                <c:pt idx="137">
                  <c:v>32.699029126213595</c:v>
                </c:pt>
                <c:pt idx="138">
                  <c:v>32.699029126213595</c:v>
                </c:pt>
                <c:pt idx="139">
                  <c:v>32.699029126213595</c:v>
                </c:pt>
                <c:pt idx="140">
                  <c:v>32.699029126213595</c:v>
                </c:pt>
                <c:pt idx="141">
                  <c:v>32.699029126213595</c:v>
                </c:pt>
                <c:pt idx="142">
                  <c:v>32.699029126213595</c:v>
                </c:pt>
                <c:pt idx="143">
                  <c:v>32.699029126213595</c:v>
                </c:pt>
                <c:pt idx="144">
                  <c:v>32.699029126213595</c:v>
                </c:pt>
                <c:pt idx="145">
                  <c:v>32.699029126213595</c:v>
                </c:pt>
                <c:pt idx="146">
                  <c:v>32.699029126213595</c:v>
                </c:pt>
                <c:pt idx="147">
                  <c:v>32.699029126213595</c:v>
                </c:pt>
                <c:pt idx="148">
                  <c:v>32.699029126213595</c:v>
                </c:pt>
                <c:pt idx="149">
                  <c:v>32.699029126213595</c:v>
                </c:pt>
                <c:pt idx="150">
                  <c:v>32.699029126213595</c:v>
                </c:pt>
                <c:pt idx="151">
                  <c:v>32.699029126213595</c:v>
                </c:pt>
                <c:pt idx="152">
                  <c:v>32.699029126213595</c:v>
                </c:pt>
                <c:pt idx="153">
                  <c:v>32.699029126213595</c:v>
                </c:pt>
                <c:pt idx="154">
                  <c:v>32.699029126213595</c:v>
                </c:pt>
                <c:pt idx="155">
                  <c:v>32.699029126213595</c:v>
                </c:pt>
                <c:pt idx="156">
                  <c:v>32.699029126213595</c:v>
                </c:pt>
                <c:pt idx="157">
                  <c:v>32.699029126213595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slagtesvin (3)'!$A$98</c:f>
              <c:strCache>
                <c:ptCount val="1"/>
                <c:pt idx="0">
                  <c:v>7-10.000 prod.</c:v>
                </c:pt>
              </c:strCache>
            </c:strRef>
          </c:tx>
          <c:spPr>
            <a:ln>
              <a:solidFill>
                <a:srgbClr val="BE4B48"/>
              </a:solidFill>
              <a:prstDash val="sysDot"/>
            </a:ln>
          </c:spPr>
          <c:marker>
            <c:symbol val="none"/>
          </c:marker>
          <c:xVal>
            <c:numRef>
              <c:f>'Figurer slagtesvin (3)'!$B$83:$CT$83</c:f>
              <c:numCache>
                <c:formatCode>0%</c:formatCode>
                <c:ptCount val="97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5.2083333333333336E-2</c:v>
                </c:pt>
                <c:pt idx="6">
                  <c:v>6.25E-2</c:v>
                </c:pt>
                <c:pt idx="7">
                  <c:v>7.2916666666666671E-2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0.11458333333333333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0.14583333333333334</c:v>
                </c:pt>
                <c:pt idx="15">
                  <c:v>0.15625</c:v>
                </c:pt>
                <c:pt idx="16">
                  <c:v>0.16666666666666666</c:v>
                </c:pt>
                <c:pt idx="17">
                  <c:v>0.17708333333333334</c:v>
                </c:pt>
                <c:pt idx="18">
                  <c:v>0.1875</c:v>
                </c:pt>
                <c:pt idx="19">
                  <c:v>0.19791666666666666</c:v>
                </c:pt>
                <c:pt idx="20">
                  <c:v>0.20833333333333334</c:v>
                </c:pt>
                <c:pt idx="21">
                  <c:v>0.21875</c:v>
                </c:pt>
                <c:pt idx="22">
                  <c:v>0.22916666666666666</c:v>
                </c:pt>
                <c:pt idx="23">
                  <c:v>0.23958333333333334</c:v>
                </c:pt>
                <c:pt idx="24">
                  <c:v>0.25</c:v>
                </c:pt>
                <c:pt idx="25">
                  <c:v>0.26041666666666669</c:v>
                </c:pt>
                <c:pt idx="26">
                  <c:v>0.27083333333333331</c:v>
                </c:pt>
                <c:pt idx="27">
                  <c:v>0.28125</c:v>
                </c:pt>
                <c:pt idx="28">
                  <c:v>0.29166666666666669</c:v>
                </c:pt>
                <c:pt idx="29">
                  <c:v>0.30208333333333331</c:v>
                </c:pt>
                <c:pt idx="30">
                  <c:v>0.3125</c:v>
                </c:pt>
                <c:pt idx="31">
                  <c:v>0.32291666666666669</c:v>
                </c:pt>
                <c:pt idx="32">
                  <c:v>0.33333333333333331</c:v>
                </c:pt>
                <c:pt idx="33">
                  <c:v>0.34375</c:v>
                </c:pt>
                <c:pt idx="34">
                  <c:v>0.35416666666666669</c:v>
                </c:pt>
                <c:pt idx="35">
                  <c:v>0.36458333333333331</c:v>
                </c:pt>
                <c:pt idx="36">
                  <c:v>0.375</c:v>
                </c:pt>
                <c:pt idx="37">
                  <c:v>0.38541666666666669</c:v>
                </c:pt>
                <c:pt idx="38">
                  <c:v>0.39583333333333331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0.42708333333333331</c:v>
                </c:pt>
                <c:pt idx="42">
                  <c:v>0.4375</c:v>
                </c:pt>
                <c:pt idx="43">
                  <c:v>0.44791666666666669</c:v>
                </c:pt>
                <c:pt idx="44">
                  <c:v>0.45833333333333331</c:v>
                </c:pt>
                <c:pt idx="45">
                  <c:v>0.46875</c:v>
                </c:pt>
                <c:pt idx="46">
                  <c:v>0.47916666666666669</c:v>
                </c:pt>
                <c:pt idx="47">
                  <c:v>0.48958333333333331</c:v>
                </c:pt>
                <c:pt idx="48">
                  <c:v>0.5</c:v>
                </c:pt>
                <c:pt idx="49">
                  <c:v>0.51041666666666663</c:v>
                </c:pt>
                <c:pt idx="50">
                  <c:v>0.52083333333333337</c:v>
                </c:pt>
                <c:pt idx="51">
                  <c:v>0.53125</c:v>
                </c:pt>
                <c:pt idx="52">
                  <c:v>0.54166666666666663</c:v>
                </c:pt>
                <c:pt idx="53">
                  <c:v>0.55208333333333337</c:v>
                </c:pt>
                <c:pt idx="54">
                  <c:v>0.5625</c:v>
                </c:pt>
                <c:pt idx="55">
                  <c:v>0.57291666666666663</c:v>
                </c:pt>
                <c:pt idx="56">
                  <c:v>0.58333333333333337</c:v>
                </c:pt>
                <c:pt idx="57">
                  <c:v>0.59375</c:v>
                </c:pt>
                <c:pt idx="58">
                  <c:v>0.60416666666666663</c:v>
                </c:pt>
                <c:pt idx="59">
                  <c:v>0.61458333333333337</c:v>
                </c:pt>
                <c:pt idx="60">
                  <c:v>0.625</c:v>
                </c:pt>
                <c:pt idx="61">
                  <c:v>0.63541666666666663</c:v>
                </c:pt>
                <c:pt idx="62">
                  <c:v>0.64583333333333337</c:v>
                </c:pt>
                <c:pt idx="63">
                  <c:v>0.65625</c:v>
                </c:pt>
                <c:pt idx="64">
                  <c:v>0.66666666666666663</c:v>
                </c:pt>
                <c:pt idx="65">
                  <c:v>0.67708333333333337</c:v>
                </c:pt>
                <c:pt idx="66">
                  <c:v>0.6875</c:v>
                </c:pt>
                <c:pt idx="67">
                  <c:v>0.69791666666666663</c:v>
                </c:pt>
                <c:pt idx="68">
                  <c:v>0.70833333333333337</c:v>
                </c:pt>
                <c:pt idx="69">
                  <c:v>0.71875</c:v>
                </c:pt>
                <c:pt idx="70">
                  <c:v>0.72916666666666663</c:v>
                </c:pt>
                <c:pt idx="71">
                  <c:v>0.73958333333333337</c:v>
                </c:pt>
                <c:pt idx="72">
                  <c:v>0.75</c:v>
                </c:pt>
                <c:pt idx="73">
                  <c:v>0.76041666666666663</c:v>
                </c:pt>
                <c:pt idx="74">
                  <c:v>0.77083333333333337</c:v>
                </c:pt>
                <c:pt idx="75">
                  <c:v>0.78125</c:v>
                </c:pt>
                <c:pt idx="76">
                  <c:v>0.79166666666666663</c:v>
                </c:pt>
                <c:pt idx="77">
                  <c:v>0.80208333333333337</c:v>
                </c:pt>
                <c:pt idx="78">
                  <c:v>0.8125</c:v>
                </c:pt>
                <c:pt idx="79">
                  <c:v>0.82291666666666663</c:v>
                </c:pt>
                <c:pt idx="80">
                  <c:v>0.83333333333333337</c:v>
                </c:pt>
                <c:pt idx="81">
                  <c:v>0.84375</c:v>
                </c:pt>
                <c:pt idx="82">
                  <c:v>0.85416666666666663</c:v>
                </c:pt>
                <c:pt idx="83">
                  <c:v>0.86458333333333337</c:v>
                </c:pt>
                <c:pt idx="84">
                  <c:v>0.875</c:v>
                </c:pt>
                <c:pt idx="85">
                  <c:v>0.88541666666666663</c:v>
                </c:pt>
                <c:pt idx="86">
                  <c:v>0.89583333333333337</c:v>
                </c:pt>
                <c:pt idx="87">
                  <c:v>0.90625</c:v>
                </c:pt>
                <c:pt idx="88">
                  <c:v>0.91666666666666663</c:v>
                </c:pt>
                <c:pt idx="89">
                  <c:v>0.92708333333333337</c:v>
                </c:pt>
                <c:pt idx="90">
                  <c:v>0.9375</c:v>
                </c:pt>
                <c:pt idx="91">
                  <c:v>0.94791666666666663</c:v>
                </c:pt>
                <c:pt idx="92">
                  <c:v>0.95833333333333337</c:v>
                </c:pt>
                <c:pt idx="93">
                  <c:v>0.96875</c:v>
                </c:pt>
                <c:pt idx="94">
                  <c:v>0.97916666666666663</c:v>
                </c:pt>
                <c:pt idx="95">
                  <c:v>0.98958333333333337</c:v>
                </c:pt>
                <c:pt idx="96">
                  <c:v>1</c:v>
                </c:pt>
              </c:numCache>
            </c:numRef>
          </c:xVal>
          <c:yVal>
            <c:numRef>
              <c:f>'Figurer slagtesvin (3)'!$B$98:$FC$98</c:f>
              <c:numCache>
                <c:formatCode>General</c:formatCode>
                <c:ptCount val="158"/>
                <c:pt idx="0">
                  <c:v>12</c:v>
                </c:pt>
                <c:pt idx="1">
                  <c:v>17</c:v>
                </c:pt>
                <c:pt idx="2">
                  <c:v>19</c:v>
                </c:pt>
                <c:pt idx="3">
                  <c:v>22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27</c:v>
                </c:pt>
                <c:pt idx="14">
                  <c:v>27</c:v>
                </c:pt>
                <c:pt idx="15">
                  <c:v>27</c:v>
                </c:pt>
                <c:pt idx="16">
                  <c:v>28</c:v>
                </c:pt>
                <c:pt idx="17">
                  <c:v>28</c:v>
                </c:pt>
                <c:pt idx="18">
                  <c:v>29</c:v>
                </c:pt>
                <c:pt idx="19">
                  <c:v>29</c:v>
                </c:pt>
                <c:pt idx="20">
                  <c:v>30</c:v>
                </c:pt>
                <c:pt idx="21">
                  <c:v>30</c:v>
                </c:pt>
                <c:pt idx="22">
                  <c:v>31</c:v>
                </c:pt>
                <c:pt idx="23">
                  <c:v>32</c:v>
                </c:pt>
                <c:pt idx="24">
                  <c:v>32</c:v>
                </c:pt>
                <c:pt idx="25">
                  <c:v>33</c:v>
                </c:pt>
                <c:pt idx="26">
                  <c:v>33</c:v>
                </c:pt>
                <c:pt idx="27">
                  <c:v>34</c:v>
                </c:pt>
                <c:pt idx="28">
                  <c:v>34</c:v>
                </c:pt>
                <c:pt idx="29">
                  <c:v>34</c:v>
                </c:pt>
                <c:pt idx="30">
                  <c:v>34</c:v>
                </c:pt>
                <c:pt idx="31">
                  <c:v>34</c:v>
                </c:pt>
                <c:pt idx="32">
                  <c:v>34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36</c:v>
                </c:pt>
                <c:pt idx="38">
                  <c:v>36</c:v>
                </c:pt>
                <c:pt idx="39">
                  <c:v>36</c:v>
                </c:pt>
                <c:pt idx="40">
                  <c:v>36</c:v>
                </c:pt>
                <c:pt idx="41">
                  <c:v>37</c:v>
                </c:pt>
                <c:pt idx="42">
                  <c:v>37</c:v>
                </c:pt>
                <c:pt idx="43">
                  <c:v>38</c:v>
                </c:pt>
                <c:pt idx="44">
                  <c:v>38</c:v>
                </c:pt>
                <c:pt idx="45">
                  <c:v>38</c:v>
                </c:pt>
                <c:pt idx="46">
                  <c:v>39</c:v>
                </c:pt>
                <c:pt idx="47">
                  <c:v>39</c:v>
                </c:pt>
                <c:pt idx="48">
                  <c:v>39</c:v>
                </c:pt>
                <c:pt idx="49">
                  <c:v>39</c:v>
                </c:pt>
                <c:pt idx="50">
                  <c:v>39</c:v>
                </c:pt>
                <c:pt idx="51">
                  <c:v>40</c:v>
                </c:pt>
                <c:pt idx="52">
                  <c:v>40</c:v>
                </c:pt>
                <c:pt idx="53">
                  <c:v>40</c:v>
                </c:pt>
                <c:pt idx="54">
                  <c:v>41</c:v>
                </c:pt>
                <c:pt idx="55">
                  <c:v>41</c:v>
                </c:pt>
                <c:pt idx="56">
                  <c:v>41</c:v>
                </c:pt>
                <c:pt idx="57">
                  <c:v>42</c:v>
                </c:pt>
                <c:pt idx="58">
                  <c:v>42</c:v>
                </c:pt>
                <c:pt idx="59">
                  <c:v>42</c:v>
                </c:pt>
                <c:pt idx="60">
                  <c:v>42</c:v>
                </c:pt>
                <c:pt idx="61">
                  <c:v>42</c:v>
                </c:pt>
                <c:pt idx="62">
                  <c:v>43</c:v>
                </c:pt>
                <c:pt idx="63">
                  <c:v>43</c:v>
                </c:pt>
                <c:pt idx="64">
                  <c:v>44</c:v>
                </c:pt>
                <c:pt idx="65">
                  <c:v>44</c:v>
                </c:pt>
                <c:pt idx="66">
                  <c:v>45</c:v>
                </c:pt>
                <c:pt idx="67">
                  <c:v>45</c:v>
                </c:pt>
                <c:pt idx="68">
                  <c:v>46</c:v>
                </c:pt>
                <c:pt idx="69">
                  <c:v>46</c:v>
                </c:pt>
                <c:pt idx="70">
                  <c:v>47</c:v>
                </c:pt>
                <c:pt idx="71">
                  <c:v>47</c:v>
                </c:pt>
                <c:pt idx="72">
                  <c:v>48</c:v>
                </c:pt>
                <c:pt idx="73">
                  <c:v>48</c:v>
                </c:pt>
                <c:pt idx="74">
                  <c:v>48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  <c:pt idx="78">
                  <c:v>51</c:v>
                </c:pt>
                <c:pt idx="79">
                  <c:v>51</c:v>
                </c:pt>
                <c:pt idx="80">
                  <c:v>51</c:v>
                </c:pt>
                <c:pt idx="81">
                  <c:v>53</c:v>
                </c:pt>
                <c:pt idx="82">
                  <c:v>53</c:v>
                </c:pt>
                <c:pt idx="83">
                  <c:v>54</c:v>
                </c:pt>
                <c:pt idx="84">
                  <c:v>54</c:v>
                </c:pt>
                <c:pt idx="85">
                  <c:v>55</c:v>
                </c:pt>
                <c:pt idx="86">
                  <c:v>56</c:v>
                </c:pt>
                <c:pt idx="87">
                  <c:v>59</c:v>
                </c:pt>
                <c:pt idx="88">
                  <c:v>59</c:v>
                </c:pt>
                <c:pt idx="89">
                  <c:v>61</c:v>
                </c:pt>
                <c:pt idx="90">
                  <c:v>63</c:v>
                </c:pt>
                <c:pt idx="91">
                  <c:v>64</c:v>
                </c:pt>
                <c:pt idx="92">
                  <c:v>65</c:v>
                </c:pt>
                <c:pt idx="93">
                  <c:v>67</c:v>
                </c:pt>
                <c:pt idx="94">
                  <c:v>67</c:v>
                </c:pt>
                <c:pt idx="95">
                  <c:v>71</c:v>
                </c:pt>
                <c:pt idx="96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slagtesvin (3)'!$A$99</c:f>
              <c:strCache>
                <c:ptCount val="1"/>
                <c:pt idx="0">
                  <c:v>7-10.000 prod. gns.</c:v>
                </c:pt>
              </c:strCache>
            </c:strRef>
          </c:tx>
          <c:spPr>
            <a:ln w="28575">
              <a:solidFill>
                <a:srgbClr val="BE4B48"/>
              </a:solidFill>
            </a:ln>
          </c:spPr>
          <c:marker>
            <c:symbol val="none"/>
          </c:marker>
          <c:xVal>
            <c:numRef>
              <c:f>'Figurer slagtesvin (3)'!$B$83:$CT$83</c:f>
              <c:numCache>
                <c:formatCode>0%</c:formatCode>
                <c:ptCount val="97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5.2083333333333336E-2</c:v>
                </c:pt>
                <c:pt idx="6">
                  <c:v>6.25E-2</c:v>
                </c:pt>
                <c:pt idx="7">
                  <c:v>7.2916666666666671E-2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0.11458333333333333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0.14583333333333334</c:v>
                </c:pt>
                <c:pt idx="15">
                  <c:v>0.15625</c:v>
                </c:pt>
                <c:pt idx="16">
                  <c:v>0.16666666666666666</c:v>
                </c:pt>
                <c:pt idx="17">
                  <c:v>0.17708333333333334</c:v>
                </c:pt>
                <c:pt idx="18">
                  <c:v>0.1875</c:v>
                </c:pt>
                <c:pt idx="19">
                  <c:v>0.19791666666666666</c:v>
                </c:pt>
                <c:pt idx="20">
                  <c:v>0.20833333333333334</c:v>
                </c:pt>
                <c:pt idx="21">
                  <c:v>0.21875</c:v>
                </c:pt>
                <c:pt idx="22">
                  <c:v>0.22916666666666666</c:v>
                </c:pt>
                <c:pt idx="23">
                  <c:v>0.23958333333333334</c:v>
                </c:pt>
                <c:pt idx="24">
                  <c:v>0.25</c:v>
                </c:pt>
                <c:pt idx="25">
                  <c:v>0.26041666666666669</c:v>
                </c:pt>
                <c:pt idx="26">
                  <c:v>0.27083333333333331</c:v>
                </c:pt>
                <c:pt idx="27">
                  <c:v>0.28125</c:v>
                </c:pt>
                <c:pt idx="28">
                  <c:v>0.29166666666666669</c:v>
                </c:pt>
                <c:pt idx="29">
                  <c:v>0.30208333333333331</c:v>
                </c:pt>
                <c:pt idx="30">
                  <c:v>0.3125</c:v>
                </c:pt>
                <c:pt idx="31">
                  <c:v>0.32291666666666669</c:v>
                </c:pt>
                <c:pt idx="32">
                  <c:v>0.33333333333333331</c:v>
                </c:pt>
                <c:pt idx="33">
                  <c:v>0.34375</c:v>
                </c:pt>
                <c:pt idx="34">
                  <c:v>0.35416666666666669</c:v>
                </c:pt>
                <c:pt idx="35">
                  <c:v>0.36458333333333331</c:v>
                </c:pt>
                <c:pt idx="36">
                  <c:v>0.375</c:v>
                </c:pt>
                <c:pt idx="37">
                  <c:v>0.38541666666666669</c:v>
                </c:pt>
                <c:pt idx="38">
                  <c:v>0.39583333333333331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0.42708333333333331</c:v>
                </c:pt>
                <c:pt idx="42">
                  <c:v>0.4375</c:v>
                </c:pt>
                <c:pt idx="43">
                  <c:v>0.44791666666666669</c:v>
                </c:pt>
                <c:pt idx="44">
                  <c:v>0.45833333333333331</c:v>
                </c:pt>
                <c:pt idx="45">
                  <c:v>0.46875</c:v>
                </c:pt>
                <c:pt idx="46">
                  <c:v>0.47916666666666669</c:v>
                </c:pt>
                <c:pt idx="47">
                  <c:v>0.48958333333333331</c:v>
                </c:pt>
                <c:pt idx="48">
                  <c:v>0.5</c:v>
                </c:pt>
                <c:pt idx="49">
                  <c:v>0.51041666666666663</c:v>
                </c:pt>
                <c:pt idx="50">
                  <c:v>0.52083333333333337</c:v>
                </c:pt>
                <c:pt idx="51">
                  <c:v>0.53125</c:v>
                </c:pt>
                <c:pt idx="52">
                  <c:v>0.54166666666666663</c:v>
                </c:pt>
                <c:pt idx="53">
                  <c:v>0.55208333333333337</c:v>
                </c:pt>
                <c:pt idx="54">
                  <c:v>0.5625</c:v>
                </c:pt>
                <c:pt idx="55">
                  <c:v>0.57291666666666663</c:v>
                </c:pt>
                <c:pt idx="56">
                  <c:v>0.58333333333333337</c:v>
                </c:pt>
                <c:pt idx="57">
                  <c:v>0.59375</c:v>
                </c:pt>
                <c:pt idx="58">
                  <c:v>0.60416666666666663</c:v>
                </c:pt>
                <c:pt idx="59">
                  <c:v>0.61458333333333337</c:v>
                </c:pt>
                <c:pt idx="60">
                  <c:v>0.625</c:v>
                </c:pt>
                <c:pt idx="61">
                  <c:v>0.63541666666666663</c:v>
                </c:pt>
                <c:pt idx="62">
                  <c:v>0.64583333333333337</c:v>
                </c:pt>
                <c:pt idx="63">
                  <c:v>0.65625</c:v>
                </c:pt>
                <c:pt idx="64">
                  <c:v>0.66666666666666663</c:v>
                </c:pt>
                <c:pt idx="65">
                  <c:v>0.67708333333333337</c:v>
                </c:pt>
                <c:pt idx="66">
                  <c:v>0.6875</c:v>
                </c:pt>
                <c:pt idx="67">
                  <c:v>0.69791666666666663</c:v>
                </c:pt>
                <c:pt idx="68">
                  <c:v>0.70833333333333337</c:v>
                </c:pt>
                <c:pt idx="69">
                  <c:v>0.71875</c:v>
                </c:pt>
                <c:pt idx="70">
                  <c:v>0.72916666666666663</c:v>
                </c:pt>
                <c:pt idx="71">
                  <c:v>0.73958333333333337</c:v>
                </c:pt>
                <c:pt idx="72">
                  <c:v>0.75</c:v>
                </c:pt>
                <c:pt idx="73">
                  <c:v>0.76041666666666663</c:v>
                </c:pt>
                <c:pt idx="74">
                  <c:v>0.77083333333333337</c:v>
                </c:pt>
                <c:pt idx="75">
                  <c:v>0.78125</c:v>
                </c:pt>
                <c:pt idx="76">
                  <c:v>0.79166666666666663</c:v>
                </c:pt>
                <c:pt idx="77">
                  <c:v>0.80208333333333337</c:v>
                </c:pt>
                <c:pt idx="78">
                  <c:v>0.8125</c:v>
                </c:pt>
                <c:pt idx="79">
                  <c:v>0.82291666666666663</c:v>
                </c:pt>
                <c:pt idx="80">
                  <c:v>0.83333333333333337</c:v>
                </c:pt>
                <c:pt idx="81">
                  <c:v>0.84375</c:v>
                </c:pt>
                <c:pt idx="82">
                  <c:v>0.85416666666666663</c:v>
                </c:pt>
                <c:pt idx="83">
                  <c:v>0.86458333333333337</c:v>
                </c:pt>
                <c:pt idx="84">
                  <c:v>0.875</c:v>
                </c:pt>
                <c:pt idx="85">
                  <c:v>0.88541666666666663</c:v>
                </c:pt>
                <c:pt idx="86">
                  <c:v>0.89583333333333337</c:v>
                </c:pt>
                <c:pt idx="87">
                  <c:v>0.90625</c:v>
                </c:pt>
                <c:pt idx="88">
                  <c:v>0.91666666666666663</c:v>
                </c:pt>
                <c:pt idx="89">
                  <c:v>0.92708333333333337</c:v>
                </c:pt>
                <c:pt idx="90">
                  <c:v>0.9375</c:v>
                </c:pt>
                <c:pt idx="91">
                  <c:v>0.94791666666666663</c:v>
                </c:pt>
                <c:pt idx="92">
                  <c:v>0.95833333333333337</c:v>
                </c:pt>
                <c:pt idx="93">
                  <c:v>0.96875</c:v>
                </c:pt>
                <c:pt idx="94">
                  <c:v>0.97916666666666663</c:v>
                </c:pt>
                <c:pt idx="95">
                  <c:v>0.98958333333333337</c:v>
                </c:pt>
                <c:pt idx="96">
                  <c:v>1</c:v>
                </c:pt>
              </c:numCache>
            </c:numRef>
          </c:xVal>
          <c:yVal>
            <c:numRef>
              <c:f>'Figurer slagtesvin (3)'!$B$99:$FC$99</c:f>
              <c:numCache>
                <c:formatCode>#,##0</c:formatCode>
                <c:ptCount val="158"/>
                <c:pt idx="0">
                  <c:v>40.494845360824741</c:v>
                </c:pt>
                <c:pt idx="1">
                  <c:v>40.494845360824741</c:v>
                </c:pt>
                <c:pt idx="2">
                  <c:v>40.494845360824741</c:v>
                </c:pt>
                <c:pt idx="3">
                  <c:v>40.494845360824741</c:v>
                </c:pt>
                <c:pt idx="4">
                  <c:v>40.494845360824741</c:v>
                </c:pt>
                <c:pt idx="5">
                  <c:v>40.494845360824741</c:v>
                </c:pt>
                <c:pt idx="6">
                  <c:v>40.494845360824741</c:v>
                </c:pt>
                <c:pt idx="7">
                  <c:v>40.494845360824741</c:v>
                </c:pt>
                <c:pt idx="8">
                  <c:v>40.494845360824741</c:v>
                </c:pt>
                <c:pt idx="9">
                  <c:v>40.494845360824741</c:v>
                </c:pt>
                <c:pt idx="10">
                  <c:v>40.494845360824741</c:v>
                </c:pt>
                <c:pt idx="11">
                  <c:v>40.494845360824741</c:v>
                </c:pt>
                <c:pt idx="12">
                  <c:v>40.494845360824741</c:v>
                </c:pt>
                <c:pt idx="13">
                  <c:v>40.494845360824741</c:v>
                </c:pt>
                <c:pt idx="14">
                  <c:v>40.494845360824741</c:v>
                </c:pt>
                <c:pt idx="15">
                  <c:v>40.494845360824741</c:v>
                </c:pt>
                <c:pt idx="16">
                  <c:v>40.494845360824741</c:v>
                </c:pt>
                <c:pt idx="17">
                  <c:v>40.494845360824741</c:v>
                </c:pt>
                <c:pt idx="18">
                  <c:v>40.494845360824741</c:v>
                </c:pt>
                <c:pt idx="19">
                  <c:v>40.494845360824741</c:v>
                </c:pt>
                <c:pt idx="20">
                  <c:v>40.494845360824741</c:v>
                </c:pt>
                <c:pt idx="21">
                  <c:v>40.494845360824741</c:v>
                </c:pt>
                <c:pt idx="22">
                  <c:v>40.494845360824741</c:v>
                </c:pt>
                <c:pt idx="23">
                  <c:v>40.494845360824741</c:v>
                </c:pt>
                <c:pt idx="24">
                  <c:v>40.494845360824741</c:v>
                </c:pt>
                <c:pt idx="25">
                  <c:v>40.494845360824741</c:v>
                </c:pt>
                <c:pt idx="26">
                  <c:v>40.494845360824741</c:v>
                </c:pt>
                <c:pt idx="27">
                  <c:v>40.494845360824741</c:v>
                </c:pt>
                <c:pt idx="28">
                  <c:v>40.494845360824741</c:v>
                </c:pt>
                <c:pt idx="29">
                  <c:v>40.494845360824741</c:v>
                </c:pt>
                <c:pt idx="30">
                  <c:v>40.494845360824741</c:v>
                </c:pt>
                <c:pt idx="31">
                  <c:v>40.494845360824741</c:v>
                </c:pt>
                <c:pt idx="32">
                  <c:v>40.494845360824741</c:v>
                </c:pt>
                <c:pt idx="33">
                  <c:v>40.494845360824741</c:v>
                </c:pt>
                <c:pt idx="34">
                  <c:v>40.494845360824741</c:v>
                </c:pt>
                <c:pt idx="35">
                  <c:v>40.494845360824741</c:v>
                </c:pt>
                <c:pt idx="36">
                  <c:v>40.494845360824741</c:v>
                </c:pt>
                <c:pt idx="37">
                  <c:v>40.494845360824741</c:v>
                </c:pt>
                <c:pt idx="38">
                  <c:v>40.494845360824741</c:v>
                </c:pt>
                <c:pt idx="39">
                  <c:v>40.494845360824741</c:v>
                </c:pt>
                <c:pt idx="40">
                  <c:v>40.494845360824741</c:v>
                </c:pt>
                <c:pt idx="41">
                  <c:v>40.494845360824741</c:v>
                </c:pt>
                <c:pt idx="42">
                  <c:v>40.494845360824741</c:v>
                </c:pt>
                <c:pt idx="43">
                  <c:v>40.494845360824741</c:v>
                </c:pt>
                <c:pt idx="44">
                  <c:v>40.494845360824741</c:v>
                </c:pt>
                <c:pt idx="45">
                  <c:v>40.494845360824741</c:v>
                </c:pt>
                <c:pt idx="46">
                  <c:v>40.494845360824741</c:v>
                </c:pt>
                <c:pt idx="47">
                  <c:v>40.494845360824741</c:v>
                </c:pt>
                <c:pt idx="48">
                  <c:v>40.494845360824741</c:v>
                </c:pt>
                <c:pt idx="49">
                  <c:v>40.494845360824741</c:v>
                </c:pt>
                <c:pt idx="50">
                  <c:v>40.494845360824741</c:v>
                </c:pt>
                <c:pt idx="51">
                  <c:v>40.494845360824741</c:v>
                </c:pt>
                <c:pt idx="52">
                  <c:v>40.494845360824741</c:v>
                </c:pt>
                <c:pt idx="53">
                  <c:v>40.494845360824741</c:v>
                </c:pt>
                <c:pt idx="54">
                  <c:v>40.494845360824741</c:v>
                </c:pt>
                <c:pt idx="55">
                  <c:v>40.494845360824741</c:v>
                </c:pt>
                <c:pt idx="56">
                  <c:v>40.494845360824741</c:v>
                </c:pt>
                <c:pt idx="57">
                  <c:v>40.494845360824741</c:v>
                </c:pt>
                <c:pt idx="58">
                  <c:v>40.494845360824741</c:v>
                </c:pt>
                <c:pt idx="59">
                  <c:v>40.494845360824741</c:v>
                </c:pt>
                <c:pt idx="60">
                  <c:v>40.494845360824741</c:v>
                </c:pt>
                <c:pt idx="61">
                  <c:v>40.494845360824741</c:v>
                </c:pt>
                <c:pt idx="62">
                  <c:v>40.494845360824741</c:v>
                </c:pt>
                <c:pt idx="63">
                  <c:v>40.494845360824741</c:v>
                </c:pt>
                <c:pt idx="64">
                  <c:v>40.494845360824741</c:v>
                </c:pt>
                <c:pt idx="65">
                  <c:v>40.494845360824741</c:v>
                </c:pt>
                <c:pt idx="66">
                  <c:v>40.494845360824741</c:v>
                </c:pt>
                <c:pt idx="67">
                  <c:v>40.494845360824741</c:v>
                </c:pt>
                <c:pt idx="68">
                  <c:v>40.494845360824741</c:v>
                </c:pt>
                <c:pt idx="69">
                  <c:v>40.494845360824741</c:v>
                </c:pt>
                <c:pt idx="70">
                  <c:v>40.494845360824741</c:v>
                </c:pt>
                <c:pt idx="71">
                  <c:v>40.494845360824741</c:v>
                </c:pt>
                <c:pt idx="72">
                  <c:v>40.494845360824741</c:v>
                </c:pt>
                <c:pt idx="73">
                  <c:v>40.494845360824741</c:v>
                </c:pt>
                <c:pt idx="74">
                  <c:v>40.494845360824741</c:v>
                </c:pt>
                <c:pt idx="75">
                  <c:v>40.494845360824741</c:v>
                </c:pt>
                <c:pt idx="76">
                  <c:v>40.494845360824741</c:v>
                </c:pt>
                <c:pt idx="77">
                  <c:v>40.494845360824741</c:v>
                </c:pt>
                <c:pt idx="78">
                  <c:v>40.494845360824741</c:v>
                </c:pt>
                <c:pt idx="79">
                  <c:v>40.494845360824741</c:v>
                </c:pt>
                <c:pt idx="80">
                  <c:v>40.494845360824741</c:v>
                </c:pt>
                <c:pt idx="81">
                  <c:v>40.494845360824741</c:v>
                </c:pt>
                <c:pt idx="82">
                  <c:v>40.494845360824741</c:v>
                </c:pt>
                <c:pt idx="83">
                  <c:v>40.494845360824741</c:v>
                </c:pt>
                <c:pt idx="84">
                  <c:v>40.494845360824741</c:v>
                </c:pt>
                <c:pt idx="85">
                  <c:v>40.494845360824741</c:v>
                </c:pt>
                <c:pt idx="86">
                  <c:v>40.494845360824741</c:v>
                </c:pt>
                <c:pt idx="87">
                  <c:v>40.494845360824741</c:v>
                </c:pt>
                <c:pt idx="88">
                  <c:v>40.494845360824741</c:v>
                </c:pt>
                <c:pt idx="89">
                  <c:v>40.494845360824741</c:v>
                </c:pt>
                <c:pt idx="90">
                  <c:v>40.494845360824741</c:v>
                </c:pt>
                <c:pt idx="91">
                  <c:v>40.494845360824741</c:v>
                </c:pt>
                <c:pt idx="92">
                  <c:v>40.494845360824741</c:v>
                </c:pt>
                <c:pt idx="93">
                  <c:v>40.494845360824741</c:v>
                </c:pt>
                <c:pt idx="94">
                  <c:v>40.494845360824741</c:v>
                </c:pt>
                <c:pt idx="95">
                  <c:v>40.494845360824741</c:v>
                </c:pt>
                <c:pt idx="96">
                  <c:v>40.494845360824741</c:v>
                </c:pt>
                <c:pt idx="97">
                  <c:v>40.494845360824741</c:v>
                </c:pt>
                <c:pt idx="98">
                  <c:v>40.494845360824741</c:v>
                </c:pt>
                <c:pt idx="99">
                  <c:v>40.494845360824741</c:v>
                </c:pt>
                <c:pt idx="100">
                  <c:v>40.494845360824741</c:v>
                </c:pt>
                <c:pt idx="101">
                  <c:v>40.494845360824741</c:v>
                </c:pt>
                <c:pt idx="102">
                  <c:v>40.494845360824741</c:v>
                </c:pt>
                <c:pt idx="103">
                  <c:v>40.494845360824741</c:v>
                </c:pt>
                <c:pt idx="104">
                  <c:v>40.494845360824741</c:v>
                </c:pt>
                <c:pt idx="105">
                  <c:v>40.494845360824741</c:v>
                </c:pt>
                <c:pt idx="106">
                  <c:v>40.494845360824741</c:v>
                </c:pt>
                <c:pt idx="107">
                  <c:v>40.494845360824741</c:v>
                </c:pt>
                <c:pt idx="108">
                  <c:v>40.494845360824741</c:v>
                </c:pt>
                <c:pt idx="109">
                  <c:v>40.494845360824741</c:v>
                </c:pt>
                <c:pt idx="110">
                  <c:v>40.494845360824741</c:v>
                </c:pt>
                <c:pt idx="111">
                  <c:v>40.494845360824741</c:v>
                </c:pt>
                <c:pt idx="112">
                  <c:v>40.494845360824741</c:v>
                </c:pt>
                <c:pt idx="113">
                  <c:v>40.494845360824741</c:v>
                </c:pt>
                <c:pt idx="114">
                  <c:v>40.494845360824741</c:v>
                </c:pt>
                <c:pt idx="115">
                  <c:v>40.494845360824741</c:v>
                </c:pt>
                <c:pt idx="116">
                  <c:v>40.494845360824741</c:v>
                </c:pt>
                <c:pt idx="117">
                  <c:v>40.494845360824741</c:v>
                </c:pt>
                <c:pt idx="118">
                  <c:v>40.494845360824741</c:v>
                </c:pt>
                <c:pt idx="119">
                  <c:v>40.494845360824741</c:v>
                </c:pt>
                <c:pt idx="120">
                  <c:v>40.494845360824741</c:v>
                </c:pt>
                <c:pt idx="121">
                  <c:v>40.494845360824741</c:v>
                </c:pt>
                <c:pt idx="122">
                  <c:v>40.494845360824741</c:v>
                </c:pt>
                <c:pt idx="123">
                  <c:v>40.494845360824741</c:v>
                </c:pt>
                <c:pt idx="124">
                  <c:v>40.494845360824741</c:v>
                </c:pt>
                <c:pt idx="125">
                  <c:v>40.494845360824741</c:v>
                </c:pt>
                <c:pt idx="126">
                  <c:v>40.494845360824741</c:v>
                </c:pt>
                <c:pt idx="127">
                  <c:v>40.494845360824741</c:v>
                </c:pt>
                <c:pt idx="128">
                  <c:v>40.494845360824741</c:v>
                </c:pt>
                <c:pt idx="129">
                  <c:v>40.494845360824741</c:v>
                </c:pt>
                <c:pt idx="130">
                  <c:v>40.494845360824741</c:v>
                </c:pt>
                <c:pt idx="131">
                  <c:v>40.494845360824741</c:v>
                </c:pt>
                <c:pt idx="132">
                  <c:v>40.494845360824741</c:v>
                </c:pt>
                <c:pt idx="133">
                  <c:v>40.494845360824741</c:v>
                </c:pt>
                <c:pt idx="134">
                  <c:v>40.494845360824741</c:v>
                </c:pt>
                <c:pt idx="135">
                  <c:v>40.494845360824741</c:v>
                </c:pt>
                <c:pt idx="136">
                  <c:v>40.494845360824741</c:v>
                </c:pt>
                <c:pt idx="137">
                  <c:v>40.494845360824741</c:v>
                </c:pt>
                <c:pt idx="138">
                  <c:v>40.494845360824741</c:v>
                </c:pt>
                <c:pt idx="139">
                  <c:v>40.494845360824741</c:v>
                </c:pt>
                <c:pt idx="140">
                  <c:v>40.494845360824741</c:v>
                </c:pt>
                <c:pt idx="141">
                  <c:v>40.494845360824741</c:v>
                </c:pt>
                <c:pt idx="142">
                  <c:v>40.494845360824741</c:v>
                </c:pt>
                <c:pt idx="143">
                  <c:v>40.494845360824741</c:v>
                </c:pt>
                <c:pt idx="144">
                  <c:v>40.494845360824741</c:v>
                </c:pt>
                <c:pt idx="145">
                  <c:v>40.494845360824741</c:v>
                </c:pt>
                <c:pt idx="146">
                  <c:v>40.494845360824741</c:v>
                </c:pt>
                <c:pt idx="147">
                  <c:v>40.494845360824741</c:v>
                </c:pt>
                <c:pt idx="148">
                  <c:v>40.494845360824741</c:v>
                </c:pt>
                <c:pt idx="149">
                  <c:v>40.494845360824741</c:v>
                </c:pt>
                <c:pt idx="150">
                  <c:v>40.494845360824741</c:v>
                </c:pt>
                <c:pt idx="151">
                  <c:v>40.494845360824741</c:v>
                </c:pt>
                <c:pt idx="152">
                  <c:v>40.494845360824741</c:v>
                </c:pt>
                <c:pt idx="153">
                  <c:v>40.494845360824741</c:v>
                </c:pt>
                <c:pt idx="154">
                  <c:v>40.494845360824741</c:v>
                </c:pt>
                <c:pt idx="155">
                  <c:v>40.494845360824741</c:v>
                </c:pt>
                <c:pt idx="156">
                  <c:v>40.494845360824741</c:v>
                </c:pt>
                <c:pt idx="157">
                  <c:v>40.494845360824741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'Figurer slagtesvin (3)'!$A$100</c:f>
              <c:strCache>
                <c:ptCount val="1"/>
                <c:pt idx="0">
                  <c:v>2-7.000 prod.</c:v>
                </c:pt>
              </c:strCache>
            </c:strRef>
          </c:tx>
          <c:spPr>
            <a:ln w="28575">
              <a:solidFill>
                <a:srgbClr val="4A7EBB"/>
              </a:solidFill>
              <a:prstDash val="sysDash"/>
            </a:ln>
          </c:spPr>
          <c:marker>
            <c:symbol val="none"/>
          </c:marker>
          <c:xVal>
            <c:numRef>
              <c:f>'Figurer slagtesvin (3)'!$B$85:$FC$85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(3)'!$B$100:$FC$100</c:f>
              <c:numCache>
                <c:formatCode>General</c:formatCode>
                <c:ptCount val="158"/>
                <c:pt idx="0">
                  <c:v>16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22</c:v>
                </c:pt>
                <c:pt idx="6">
                  <c:v>22</c:v>
                </c:pt>
                <c:pt idx="7">
                  <c:v>22</c:v>
                </c:pt>
                <c:pt idx="8">
                  <c:v>23</c:v>
                </c:pt>
                <c:pt idx="9">
                  <c:v>23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27</c:v>
                </c:pt>
                <c:pt idx="17">
                  <c:v>28</c:v>
                </c:pt>
                <c:pt idx="18">
                  <c:v>28</c:v>
                </c:pt>
                <c:pt idx="19">
                  <c:v>28</c:v>
                </c:pt>
                <c:pt idx="20">
                  <c:v>29</c:v>
                </c:pt>
                <c:pt idx="21">
                  <c:v>29</c:v>
                </c:pt>
                <c:pt idx="22">
                  <c:v>29</c:v>
                </c:pt>
                <c:pt idx="23">
                  <c:v>29</c:v>
                </c:pt>
                <c:pt idx="24">
                  <c:v>29</c:v>
                </c:pt>
                <c:pt idx="25">
                  <c:v>29</c:v>
                </c:pt>
                <c:pt idx="26">
                  <c:v>30</c:v>
                </c:pt>
                <c:pt idx="27">
                  <c:v>30</c:v>
                </c:pt>
                <c:pt idx="28">
                  <c:v>31</c:v>
                </c:pt>
                <c:pt idx="29">
                  <c:v>31</c:v>
                </c:pt>
                <c:pt idx="30">
                  <c:v>31</c:v>
                </c:pt>
                <c:pt idx="31">
                  <c:v>31</c:v>
                </c:pt>
                <c:pt idx="32">
                  <c:v>32</c:v>
                </c:pt>
                <c:pt idx="33">
                  <c:v>32</c:v>
                </c:pt>
                <c:pt idx="34">
                  <c:v>32</c:v>
                </c:pt>
                <c:pt idx="35">
                  <c:v>33</c:v>
                </c:pt>
                <c:pt idx="36">
                  <c:v>33</c:v>
                </c:pt>
                <c:pt idx="37">
                  <c:v>33</c:v>
                </c:pt>
                <c:pt idx="38">
                  <c:v>33</c:v>
                </c:pt>
                <c:pt idx="39">
                  <c:v>33</c:v>
                </c:pt>
                <c:pt idx="40">
                  <c:v>34</c:v>
                </c:pt>
                <c:pt idx="41">
                  <c:v>34</c:v>
                </c:pt>
                <c:pt idx="42">
                  <c:v>34</c:v>
                </c:pt>
                <c:pt idx="43">
                  <c:v>34</c:v>
                </c:pt>
                <c:pt idx="44">
                  <c:v>34</c:v>
                </c:pt>
                <c:pt idx="45">
                  <c:v>34</c:v>
                </c:pt>
                <c:pt idx="46">
                  <c:v>35</c:v>
                </c:pt>
                <c:pt idx="47">
                  <c:v>35</c:v>
                </c:pt>
                <c:pt idx="48">
                  <c:v>35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37</c:v>
                </c:pt>
                <c:pt idx="55">
                  <c:v>37</c:v>
                </c:pt>
                <c:pt idx="56">
                  <c:v>37</c:v>
                </c:pt>
                <c:pt idx="57">
                  <c:v>38</c:v>
                </c:pt>
                <c:pt idx="58">
                  <c:v>38</c:v>
                </c:pt>
                <c:pt idx="59">
                  <c:v>38</c:v>
                </c:pt>
                <c:pt idx="60">
                  <c:v>38</c:v>
                </c:pt>
                <c:pt idx="61">
                  <c:v>38</c:v>
                </c:pt>
                <c:pt idx="62">
                  <c:v>39</c:v>
                </c:pt>
                <c:pt idx="63">
                  <c:v>39</c:v>
                </c:pt>
                <c:pt idx="64">
                  <c:v>39</c:v>
                </c:pt>
                <c:pt idx="65">
                  <c:v>39</c:v>
                </c:pt>
                <c:pt idx="66">
                  <c:v>40</c:v>
                </c:pt>
                <c:pt idx="67">
                  <c:v>40</c:v>
                </c:pt>
                <c:pt idx="68">
                  <c:v>40</c:v>
                </c:pt>
                <c:pt idx="69">
                  <c:v>40</c:v>
                </c:pt>
                <c:pt idx="70">
                  <c:v>40</c:v>
                </c:pt>
                <c:pt idx="71">
                  <c:v>40</c:v>
                </c:pt>
                <c:pt idx="72">
                  <c:v>41</c:v>
                </c:pt>
                <c:pt idx="73">
                  <c:v>41</c:v>
                </c:pt>
                <c:pt idx="74">
                  <c:v>41</c:v>
                </c:pt>
                <c:pt idx="75">
                  <c:v>41</c:v>
                </c:pt>
                <c:pt idx="76">
                  <c:v>42</c:v>
                </c:pt>
                <c:pt idx="77">
                  <c:v>42</c:v>
                </c:pt>
                <c:pt idx="78">
                  <c:v>43</c:v>
                </c:pt>
                <c:pt idx="79">
                  <c:v>43</c:v>
                </c:pt>
                <c:pt idx="80">
                  <c:v>43</c:v>
                </c:pt>
                <c:pt idx="81">
                  <c:v>44</c:v>
                </c:pt>
                <c:pt idx="82">
                  <c:v>44</c:v>
                </c:pt>
                <c:pt idx="83">
                  <c:v>44</c:v>
                </c:pt>
                <c:pt idx="84">
                  <c:v>44</c:v>
                </c:pt>
                <c:pt idx="85">
                  <c:v>44</c:v>
                </c:pt>
                <c:pt idx="86">
                  <c:v>45</c:v>
                </c:pt>
                <c:pt idx="87">
                  <c:v>45</c:v>
                </c:pt>
                <c:pt idx="88">
                  <c:v>45</c:v>
                </c:pt>
                <c:pt idx="89">
                  <c:v>45</c:v>
                </c:pt>
                <c:pt idx="90">
                  <c:v>46</c:v>
                </c:pt>
                <c:pt idx="91">
                  <c:v>46</c:v>
                </c:pt>
                <c:pt idx="92">
                  <c:v>47</c:v>
                </c:pt>
                <c:pt idx="93">
                  <c:v>47</c:v>
                </c:pt>
                <c:pt idx="94">
                  <c:v>47</c:v>
                </c:pt>
                <c:pt idx="95">
                  <c:v>48</c:v>
                </c:pt>
                <c:pt idx="96">
                  <c:v>48</c:v>
                </c:pt>
                <c:pt idx="97">
                  <c:v>48</c:v>
                </c:pt>
                <c:pt idx="98">
                  <c:v>48</c:v>
                </c:pt>
                <c:pt idx="99">
                  <c:v>48</c:v>
                </c:pt>
                <c:pt idx="100">
                  <c:v>49</c:v>
                </c:pt>
                <c:pt idx="101">
                  <c:v>49</c:v>
                </c:pt>
                <c:pt idx="102">
                  <c:v>49</c:v>
                </c:pt>
                <c:pt idx="103">
                  <c:v>50</c:v>
                </c:pt>
                <c:pt idx="104">
                  <c:v>50</c:v>
                </c:pt>
                <c:pt idx="105">
                  <c:v>50</c:v>
                </c:pt>
                <c:pt idx="106">
                  <c:v>50</c:v>
                </c:pt>
                <c:pt idx="107">
                  <c:v>50</c:v>
                </c:pt>
                <c:pt idx="108">
                  <c:v>50</c:v>
                </c:pt>
                <c:pt idx="109">
                  <c:v>51</c:v>
                </c:pt>
                <c:pt idx="110">
                  <c:v>51</c:v>
                </c:pt>
                <c:pt idx="111">
                  <c:v>52</c:v>
                </c:pt>
                <c:pt idx="112">
                  <c:v>53</c:v>
                </c:pt>
                <c:pt idx="113">
                  <c:v>55</c:v>
                </c:pt>
                <c:pt idx="114">
                  <c:v>56</c:v>
                </c:pt>
                <c:pt idx="115">
                  <c:v>56</c:v>
                </c:pt>
                <c:pt idx="116">
                  <c:v>57</c:v>
                </c:pt>
                <c:pt idx="117">
                  <c:v>57</c:v>
                </c:pt>
                <c:pt idx="118">
                  <c:v>58</c:v>
                </c:pt>
                <c:pt idx="119">
                  <c:v>58</c:v>
                </c:pt>
                <c:pt idx="120">
                  <c:v>58</c:v>
                </c:pt>
                <c:pt idx="121">
                  <c:v>59</c:v>
                </c:pt>
                <c:pt idx="122">
                  <c:v>60</c:v>
                </c:pt>
                <c:pt idx="123">
                  <c:v>62</c:v>
                </c:pt>
                <c:pt idx="124">
                  <c:v>64</c:v>
                </c:pt>
                <c:pt idx="125">
                  <c:v>64</c:v>
                </c:pt>
                <c:pt idx="126">
                  <c:v>65</c:v>
                </c:pt>
                <c:pt idx="127">
                  <c:v>65</c:v>
                </c:pt>
                <c:pt idx="128">
                  <c:v>67</c:v>
                </c:pt>
                <c:pt idx="129">
                  <c:v>68</c:v>
                </c:pt>
                <c:pt idx="130">
                  <c:v>68</c:v>
                </c:pt>
                <c:pt idx="131">
                  <c:v>69</c:v>
                </c:pt>
                <c:pt idx="132">
                  <c:v>70</c:v>
                </c:pt>
                <c:pt idx="133">
                  <c:v>71</c:v>
                </c:pt>
                <c:pt idx="134">
                  <c:v>72</c:v>
                </c:pt>
                <c:pt idx="135">
                  <c:v>73</c:v>
                </c:pt>
                <c:pt idx="136">
                  <c:v>73</c:v>
                </c:pt>
                <c:pt idx="137">
                  <c:v>74</c:v>
                </c:pt>
                <c:pt idx="138">
                  <c:v>78</c:v>
                </c:pt>
                <c:pt idx="139">
                  <c:v>79</c:v>
                </c:pt>
                <c:pt idx="140">
                  <c:v>79</c:v>
                </c:pt>
                <c:pt idx="141">
                  <c:v>79</c:v>
                </c:pt>
                <c:pt idx="142">
                  <c:v>80</c:v>
                </c:pt>
                <c:pt idx="143">
                  <c:v>81</c:v>
                </c:pt>
                <c:pt idx="144">
                  <c:v>83</c:v>
                </c:pt>
                <c:pt idx="145">
                  <c:v>85</c:v>
                </c:pt>
                <c:pt idx="146">
                  <c:v>85</c:v>
                </c:pt>
                <c:pt idx="147">
                  <c:v>88</c:v>
                </c:pt>
                <c:pt idx="148">
                  <c:v>88</c:v>
                </c:pt>
                <c:pt idx="149">
                  <c:v>89</c:v>
                </c:pt>
                <c:pt idx="150">
                  <c:v>90</c:v>
                </c:pt>
                <c:pt idx="151">
                  <c:v>91</c:v>
                </c:pt>
                <c:pt idx="152">
                  <c:v>93</c:v>
                </c:pt>
                <c:pt idx="153">
                  <c:v>93</c:v>
                </c:pt>
                <c:pt idx="154">
                  <c:v>97</c:v>
                </c:pt>
                <c:pt idx="155">
                  <c:v>100</c:v>
                </c:pt>
                <c:pt idx="156">
                  <c:v>116</c:v>
                </c:pt>
                <c:pt idx="157">
                  <c:v>119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'Figurer slagtesvin (3)'!$A$101</c:f>
              <c:strCache>
                <c:ptCount val="1"/>
                <c:pt idx="0">
                  <c:v>2-7.000 prod. gns.</c:v>
                </c:pt>
              </c:strCache>
            </c:strRef>
          </c:tx>
          <c:spPr>
            <a:ln w="28575">
              <a:solidFill>
                <a:schemeClr val="accent1">
                  <a:shade val="95000"/>
                  <a:satMod val="105000"/>
                </a:schemeClr>
              </a:solidFill>
            </a:ln>
          </c:spPr>
          <c:marker>
            <c:symbol val="none"/>
          </c:marker>
          <c:xVal>
            <c:numRef>
              <c:f>'Figurer slagtesvin (3)'!$B$85:$FC$85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(3)'!$B$101:$FC$101</c:f>
              <c:numCache>
                <c:formatCode>#,##0</c:formatCode>
                <c:ptCount val="158"/>
                <c:pt idx="0">
                  <c:v>47.924050632911396</c:v>
                </c:pt>
                <c:pt idx="1">
                  <c:v>47.924050632911396</c:v>
                </c:pt>
                <c:pt idx="2">
                  <c:v>47.924050632911396</c:v>
                </c:pt>
                <c:pt idx="3">
                  <c:v>47.924050632911396</c:v>
                </c:pt>
                <c:pt idx="4">
                  <c:v>47.924050632911396</c:v>
                </c:pt>
                <c:pt idx="5">
                  <c:v>47.924050632911396</c:v>
                </c:pt>
                <c:pt idx="6">
                  <c:v>47.924050632911396</c:v>
                </c:pt>
                <c:pt idx="7">
                  <c:v>47.924050632911396</c:v>
                </c:pt>
                <c:pt idx="8">
                  <c:v>47.924050632911396</c:v>
                </c:pt>
                <c:pt idx="9">
                  <c:v>47.924050632911396</c:v>
                </c:pt>
                <c:pt idx="10">
                  <c:v>47.924050632911396</c:v>
                </c:pt>
                <c:pt idx="11">
                  <c:v>47.924050632911396</c:v>
                </c:pt>
                <c:pt idx="12">
                  <c:v>47.924050632911396</c:v>
                </c:pt>
                <c:pt idx="13">
                  <c:v>47.924050632911396</c:v>
                </c:pt>
                <c:pt idx="14">
                  <c:v>47.924050632911396</c:v>
                </c:pt>
                <c:pt idx="15">
                  <c:v>47.924050632911396</c:v>
                </c:pt>
                <c:pt idx="16">
                  <c:v>47.924050632911396</c:v>
                </c:pt>
                <c:pt idx="17">
                  <c:v>47.924050632911396</c:v>
                </c:pt>
                <c:pt idx="18">
                  <c:v>47.924050632911396</c:v>
                </c:pt>
                <c:pt idx="19">
                  <c:v>47.924050632911396</c:v>
                </c:pt>
                <c:pt idx="20">
                  <c:v>47.924050632911396</c:v>
                </c:pt>
                <c:pt idx="21">
                  <c:v>47.924050632911396</c:v>
                </c:pt>
                <c:pt idx="22">
                  <c:v>47.924050632911396</c:v>
                </c:pt>
                <c:pt idx="23">
                  <c:v>47.924050632911396</c:v>
                </c:pt>
                <c:pt idx="24">
                  <c:v>47.924050632911396</c:v>
                </c:pt>
                <c:pt idx="25">
                  <c:v>47.924050632911396</c:v>
                </c:pt>
                <c:pt idx="26">
                  <c:v>47.924050632911396</c:v>
                </c:pt>
                <c:pt idx="27">
                  <c:v>47.924050632911396</c:v>
                </c:pt>
                <c:pt idx="28">
                  <c:v>47.924050632911396</c:v>
                </c:pt>
                <c:pt idx="29">
                  <c:v>47.924050632911396</c:v>
                </c:pt>
                <c:pt idx="30">
                  <c:v>47.924050632911396</c:v>
                </c:pt>
                <c:pt idx="31">
                  <c:v>47.924050632911396</c:v>
                </c:pt>
                <c:pt idx="32">
                  <c:v>47.924050632911396</c:v>
                </c:pt>
                <c:pt idx="33">
                  <c:v>47.924050632911396</c:v>
                </c:pt>
                <c:pt idx="34">
                  <c:v>47.924050632911396</c:v>
                </c:pt>
                <c:pt idx="35">
                  <c:v>47.924050632911396</c:v>
                </c:pt>
                <c:pt idx="36">
                  <c:v>47.924050632911396</c:v>
                </c:pt>
                <c:pt idx="37">
                  <c:v>47.924050632911396</c:v>
                </c:pt>
                <c:pt idx="38">
                  <c:v>47.924050632911396</c:v>
                </c:pt>
                <c:pt idx="39">
                  <c:v>47.924050632911396</c:v>
                </c:pt>
                <c:pt idx="40">
                  <c:v>47.924050632911396</c:v>
                </c:pt>
                <c:pt idx="41">
                  <c:v>47.924050632911396</c:v>
                </c:pt>
                <c:pt idx="42">
                  <c:v>47.924050632911396</c:v>
                </c:pt>
                <c:pt idx="43">
                  <c:v>47.924050632911396</c:v>
                </c:pt>
                <c:pt idx="44">
                  <c:v>47.924050632911396</c:v>
                </c:pt>
                <c:pt idx="45">
                  <c:v>47.924050632911396</c:v>
                </c:pt>
                <c:pt idx="46">
                  <c:v>47.924050632911396</c:v>
                </c:pt>
                <c:pt idx="47">
                  <c:v>47.924050632911396</c:v>
                </c:pt>
                <c:pt idx="48">
                  <c:v>47.924050632911396</c:v>
                </c:pt>
                <c:pt idx="49">
                  <c:v>47.924050632911396</c:v>
                </c:pt>
                <c:pt idx="50">
                  <c:v>47.924050632911396</c:v>
                </c:pt>
                <c:pt idx="51">
                  <c:v>47.924050632911396</c:v>
                </c:pt>
                <c:pt idx="52">
                  <c:v>47.924050632911396</c:v>
                </c:pt>
                <c:pt idx="53">
                  <c:v>47.924050632911396</c:v>
                </c:pt>
                <c:pt idx="54">
                  <c:v>47.924050632911396</c:v>
                </c:pt>
                <c:pt idx="55">
                  <c:v>47.924050632911396</c:v>
                </c:pt>
                <c:pt idx="56">
                  <c:v>47.924050632911396</c:v>
                </c:pt>
                <c:pt idx="57">
                  <c:v>47.924050632911396</c:v>
                </c:pt>
                <c:pt idx="58">
                  <c:v>47.924050632911396</c:v>
                </c:pt>
                <c:pt idx="59">
                  <c:v>47.924050632911396</c:v>
                </c:pt>
                <c:pt idx="60">
                  <c:v>47.924050632911396</c:v>
                </c:pt>
                <c:pt idx="61">
                  <c:v>47.924050632911396</c:v>
                </c:pt>
                <c:pt idx="62">
                  <c:v>47.924050632911396</c:v>
                </c:pt>
                <c:pt idx="63">
                  <c:v>47.924050632911396</c:v>
                </c:pt>
                <c:pt idx="64">
                  <c:v>47.924050632911396</c:v>
                </c:pt>
                <c:pt idx="65">
                  <c:v>47.924050632911396</c:v>
                </c:pt>
                <c:pt idx="66">
                  <c:v>47.924050632911396</c:v>
                </c:pt>
                <c:pt idx="67">
                  <c:v>47.924050632911396</c:v>
                </c:pt>
                <c:pt idx="68">
                  <c:v>47.924050632911396</c:v>
                </c:pt>
                <c:pt idx="69">
                  <c:v>47.924050632911396</c:v>
                </c:pt>
                <c:pt idx="70">
                  <c:v>47.924050632911396</c:v>
                </c:pt>
                <c:pt idx="71">
                  <c:v>47.924050632911396</c:v>
                </c:pt>
                <c:pt idx="72">
                  <c:v>47.924050632911396</c:v>
                </c:pt>
                <c:pt idx="73">
                  <c:v>47.924050632911396</c:v>
                </c:pt>
                <c:pt idx="74">
                  <c:v>47.924050632911396</c:v>
                </c:pt>
                <c:pt idx="75">
                  <c:v>47.924050632911396</c:v>
                </c:pt>
                <c:pt idx="76">
                  <c:v>47.924050632911396</c:v>
                </c:pt>
                <c:pt idx="77">
                  <c:v>47.924050632911396</c:v>
                </c:pt>
                <c:pt idx="78">
                  <c:v>47.924050632911396</c:v>
                </c:pt>
                <c:pt idx="79">
                  <c:v>47.924050632911396</c:v>
                </c:pt>
                <c:pt idx="80">
                  <c:v>47.924050632911396</c:v>
                </c:pt>
                <c:pt idx="81">
                  <c:v>47.924050632911396</c:v>
                </c:pt>
                <c:pt idx="82">
                  <c:v>47.924050632911396</c:v>
                </c:pt>
                <c:pt idx="83">
                  <c:v>47.924050632911396</c:v>
                </c:pt>
                <c:pt idx="84">
                  <c:v>47.924050632911396</c:v>
                </c:pt>
                <c:pt idx="85">
                  <c:v>47.924050632911396</c:v>
                </c:pt>
                <c:pt idx="86">
                  <c:v>47.924050632911396</c:v>
                </c:pt>
                <c:pt idx="87">
                  <c:v>47.924050632911396</c:v>
                </c:pt>
                <c:pt idx="88">
                  <c:v>47.924050632911396</c:v>
                </c:pt>
                <c:pt idx="89">
                  <c:v>47.924050632911396</c:v>
                </c:pt>
                <c:pt idx="90">
                  <c:v>47.924050632911396</c:v>
                </c:pt>
                <c:pt idx="91">
                  <c:v>47.924050632911396</c:v>
                </c:pt>
                <c:pt idx="92">
                  <c:v>47.924050632911396</c:v>
                </c:pt>
                <c:pt idx="93">
                  <c:v>47.924050632911396</c:v>
                </c:pt>
                <c:pt idx="94">
                  <c:v>47.924050632911396</c:v>
                </c:pt>
                <c:pt idx="95">
                  <c:v>47.924050632911396</c:v>
                </c:pt>
                <c:pt idx="96">
                  <c:v>47.924050632911396</c:v>
                </c:pt>
                <c:pt idx="97">
                  <c:v>47.924050632911396</c:v>
                </c:pt>
                <c:pt idx="98">
                  <c:v>47.924050632911396</c:v>
                </c:pt>
                <c:pt idx="99">
                  <c:v>47.924050632911396</c:v>
                </c:pt>
                <c:pt idx="100">
                  <c:v>47.924050632911396</c:v>
                </c:pt>
                <c:pt idx="101">
                  <c:v>47.924050632911396</c:v>
                </c:pt>
                <c:pt idx="102">
                  <c:v>47.924050632911396</c:v>
                </c:pt>
                <c:pt idx="103">
                  <c:v>47.924050632911396</c:v>
                </c:pt>
                <c:pt idx="104">
                  <c:v>47.924050632911396</c:v>
                </c:pt>
                <c:pt idx="105">
                  <c:v>47.924050632911396</c:v>
                </c:pt>
                <c:pt idx="106">
                  <c:v>47.924050632911396</c:v>
                </c:pt>
                <c:pt idx="107">
                  <c:v>47.924050632911396</c:v>
                </c:pt>
                <c:pt idx="108">
                  <c:v>47.924050632911396</c:v>
                </c:pt>
                <c:pt idx="109">
                  <c:v>47.924050632911396</c:v>
                </c:pt>
                <c:pt idx="110">
                  <c:v>47.924050632911396</c:v>
                </c:pt>
                <c:pt idx="111">
                  <c:v>47.924050632911396</c:v>
                </c:pt>
                <c:pt idx="112">
                  <c:v>47.924050632911396</c:v>
                </c:pt>
                <c:pt idx="113">
                  <c:v>47.924050632911396</c:v>
                </c:pt>
                <c:pt idx="114">
                  <c:v>47.924050632911396</c:v>
                </c:pt>
                <c:pt idx="115">
                  <c:v>47.924050632911396</c:v>
                </c:pt>
                <c:pt idx="116">
                  <c:v>47.924050632911396</c:v>
                </c:pt>
                <c:pt idx="117">
                  <c:v>47.924050632911396</c:v>
                </c:pt>
                <c:pt idx="118">
                  <c:v>47.924050632911396</c:v>
                </c:pt>
                <c:pt idx="119">
                  <c:v>47.924050632911396</c:v>
                </c:pt>
                <c:pt idx="120">
                  <c:v>47.924050632911396</c:v>
                </c:pt>
                <c:pt idx="121">
                  <c:v>47.924050632911396</c:v>
                </c:pt>
                <c:pt idx="122">
                  <c:v>47.924050632911396</c:v>
                </c:pt>
                <c:pt idx="123">
                  <c:v>47.924050632911396</c:v>
                </c:pt>
                <c:pt idx="124">
                  <c:v>47.924050632911396</c:v>
                </c:pt>
                <c:pt idx="125">
                  <c:v>47.924050632911396</c:v>
                </c:pt>
                <c:pt idx="126">
                  <c:v>47.924050632911396</c:v>
                </c:pt>
                <c:pt idx="127">
                  <c:v>47.924050632911396</c:v>
                </c:pt>
                <c:pt idx="128">
                  <c:v>47.924050632911396</c:v>
                </c:pt>
                <c:pt idx="129">
                  <c:v>47.924050632911396</c:v>
                </c:pt>
                <c:pt idx="130">
                  <c:v>47.924050632911396</c:v>
                </c:pt>
                <c:pt idx="131">
                  <c:v>47.924050632911396</c:v>
                </c:pt>
                <c:pt idx="132">
                  <c:v>47.924050632911396</c:v>
                </c:pt>
                <c:pt idx="133">
                  <c:v>47.924050632911396</c:v>
                </c:pt>
                <c:pt idx="134">
                  <c:v>47.924050632911396</c:v>
                </c:pt>
                <c:pt idx="135">
                  <c:v>47.924050632911396</c:v>
                </c:pt>
                <c:pt idx="136">
                  <c:v>47.924050632911396</c:v>
                </c:pt>
                <c:pt idx="137">
                  <c:v>47.924050632911396</c:v>
                </c:pt>
                <c:pt idx="138">
                  <c:v>47.924050632911396</c:v>
                </c:pt>
                <c:pt idx="139">
                  <c:v>47.924050632911396</c:v>
                </c:pt>
                <c:pt idx="140">
                  <c:v>47.924050632911396</c:v>
                </c:pt>
                <c:pt idx="141">
                  <c:v>47.924050632911396</c:v>
                </c:pt>
                <c:pt idx="142">
                  <c:v>47.924050632911396</c:v>
                </c:pt>
                <c:pt idx="143">
                  <c:v>47.924050632911396</c:v>
                </c:pt>
                <c:pt idx="144">
                  <c:v>47.924050632911396</c:v>
                </c:pt>
                <c:pt idx="145">
                  <c:v>47.924050632911396</c:v>
                </c:pt>
                <c:pt idx="146">
                  <c:v>47.924050632911396</c:v>
                </c:pt>
                <c:pt idx="147">
                  <c:v>47.924050632911396</c:v>
                </c:pt>
                <c:pt idx="148">
                  <c:v>47.924050632911396</c:v>
                </c:pt>
                <c:pt idx="149">
                  <c:v>47.924050632911396</c:v>
                </c:pt>
                <c:pt idx="150">
                  <c:v>47.924050632911396</c:v>
                </c:pt>
                <c:pt idx="151">
                  <c:v>47.924050632911396</c:v>
                </c:pt>
                <c:pt idx="152">
                  <c:v>47.924050632911396</c:v>
                </c:pt>
                <c:pt idx="153">
                  <c:v>47.924050632911396</c:v>
                </c:pt>
                <c:pt idx="154">
                  <c:v>47.924050632911396</c:v>
                </c:pt>
                <c:pt idx="155">
                  <c:v>47.924050632911396</c:v>
                </c:pt>
                <c:pt idx="156">
                  <c:v>47.924050632911396</c:v>
                </c:pt>
                <c:pt idx="157">
                  <c:v>47.924050632911396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595520"/>
        <c:axId val="117609600"/>
      </c:scatterChart>
      <c:valAx>
        <c:axId val="11759552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609600"/>
        <c:crosses val="autoZero"/>
        <c:crossBetween val="midCat"/>
      </c:valAx>
      <c:valAx>
        <c:axId val="117609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Arbejdsomkostning, kr. pr. slagtesvin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759552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Energiomkostninger slagtesvin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slagtesvin (3)'!$A$105</c:f>
              <c:strCache>
                <c:ptCount val="1"/>
                <c:pt idx="0">
                  <c:v>Over 10.000 prod.</c:v>
                </c:pt>
              </c:strCache>
            </c:strRef>
          </c:tx>
          <c:spPr>
            <a:ln>
              <a:solidFill>
                <a:srgbClr val="98B954"/>
              </a:solidFill>
              <a:prstDash val="lgDash"/>
            </a:ln>
          </c:spPr>
          <c:marker>
            <c:symbol val="none"/>
          </c:marker>
          <c:xVal>
            <c:numRef>
              <c:f>'Figurer slagtesvin (3)'!$B$81:$CZ$81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(3)'!$B$105:$FC$105</c:f>
              <c:numCache>
                <c:formatCode>General</c:formatCode>
                <c:ptCount val="158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9</c:v>
                </c:pt>
                <c:pt idx="23">
                  <c:v>9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11</c:v>
                </c:pt>
                <c:pt idx="38">
                  <c:v>11</c:v>
                </c:pt>
                <c:pt idx="39">
                  <c:v>11</c:v>
                </c:pt>
                <c:pt idx="40">
                  <c:v>11</c:v>
                </c:pt>
                <c:pt idx="41">
                  <c:v>12</c:v>
                </c:pt>
                <c:pt idx="42">
                  <c:v>12</c:v>
                </c:pt>
                <c:pt idx="43">
                  <c:v>12</c:v>
                </c:pt>
                <c:pt idx="44">
                  <c:v>12</c:v>
                </c:pt>
                <c:pt idx="45">
                  <c:v>12</c:v>
                </c:pt>
                <c:pt idx="46">
                  <c:v>12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13</c:v>
                </c:pt>
                <c:pt idx="58">
                  <c:v>13</c:v>
                </c:pt>
                <c:pt idx="59">
                  <c:v>13</c:v>
                </c:pt>
                <c:pt idx="60">
                  <c:v>13</c:v>
                </c:pt>
                <c:pt idx="61">
                  <c:v>13</c:v>
                </c:pt>
                <c:pt idx="62">
                  <c:v>13</c:v>
                </c:pt>
                <c:pt idx="63">
                  <c:v>13</c:v>
                </c:pt>
                <c:pt idx="64">
                  <c:v>14</c:v>
                </c:pt>
                <c:pt idx="65">
                  <c:v>14</c:v>
                </c:pt>
                <c:pt idx="66">
                  <c:v>14</c:v>
                </c:pt>
                <c:pt idx="67">
                  <c:v>14</c:v>
                </c:pt>
                <c:pt idx="68">
                  <c:v>14</c:v>
                </c:pt>
                <c:pt idx="69">
                  <c:v>14</c:v>
                </c:pt>
                <c:pt idx="70">
                  <c:v>14</c:v>
                </c:pt>
                <c:pt idx="71">
                  <c:v>14</c:v>
                </c:pt>
                <c:pt idx="72">
                  <c:v>14</c:v>
                </c:pt>
                <c:pt idx="73">
                  <c:v>14</c:v>
                </c:pt>
                <c:pt idx="74">
                  <c:v>14</c:v>
                </c:pt>
                <c:pt idx="75">
                  <c:v>14</c:v>
                </c:pt>
                <c:pt idx="76">
                  <c:v>15</c:v>
                </c:pt>
                <c:pt idx="77">
                  <c:v>15</c:v>
                </c:pt>
                <c:pt idx="78">
                  <c:v>15</c:v>
                </c:pt>
                <c:pt idx="79">
                  <c:v>15</c:v>
                </c:pt>
                <c:pt idx="80">
                  <c:v>15</c:v>
                </c:pt>
                <c:pt idx="81">
                  <c:v>15</c:v>
                </c:pt>
                <c:pt idx="82">
                  <c:v>15</c:v>
                </c:pt>
                <c:pt idx="83">
                  <c:v>16</c:v>
                </c:pt>
                <c:pt idx="84">
                  <c:v>16</c:v>
                </c:pt>
                <c:pt idx="85">
                  <c:v>16</c:v>
                </c:pt>
                <c:pt idx="86">
                  <c:v>16</c:v>
                </c:pt>
                <c:pt idx="87">
                  <c:v>16</c:v>
                </c:pt>
                <c:pt idx="88">
                  <c:v>17</c:v>
                </c:pt>
                <c:pt idx="89">
                  <c:v>17</c:v>
                </c:pt>
                <c:pt idx="90">
                  <c:v>17</c:v>
                </c:pt>
                <c:pt idx="91">
                  <c:v>17</c:v>
                </c:pt>
                <c:pt idx="92">
                  <c:v>17</c:v>
                </c:pt>
                <c:pt idx="93">
                  <c:v>17</c:v>
                </c:pt>
                <c:pt idx="94">
                  <c:v>17</c:v>
                </c:pt>
                <c:pt idx="95">
                  <c:v>17</c:v>
                </c:pt>
                <c:pt idx="96">
                  <c:v>17</c:v>
                </c:pt>
                <c:pt idx="97">
                  <c:v>18</c:v>
                </c:pt>
                <c:pt idx="98">
                  <c:v>18</c:v>
                </c:pt>
                <c:pt idx="99">
                  <c:v>19</c:v>
                </c:pt>
                <c:pt idx="100">
                  <c:v>20</c:v>
                </c:pt>
                <c:pt idx="101">
                  <c:v>20</c:v>
                </c:pt>
                <c:pt idx="102">
                  <c:v>25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slagtesvin (3)'!$A$106</c:f>
              <c:strCache>
                <c:ptCount val="1"/>
                <c:pt idx="0">
                  <c:v>Over 10.000 prod. gns.</c:v>
                </c:pt>
              </c:strCache>
            </c:strRef>
          </c:tx>
          <c:spPr>
            <a:ln>
              <a:solidFill>
                <a:srgbClr val="98B954"/>
              </a:solidFill>
            </a:ln>
          </c:spPr>
          <c:marker>
            <c:symbol val="none"/>
          </c:marker>
          <c:xVal>
            <c:numRef>
              <c:f>'Figurer slagtesvin (3)'!$B$81:$CZ$81</c:f>
              <c:numCache>
                <c:formatCode>0%</c:formatCode>
                <c:ptCount val="103"/>
                <c:pt idx="0">
                  <c:v>0</c:v>
                </c:pt>
                <c:pt idx="1">
                  <c:v>9.8039215686274508E-3</c:v>
                </c:pt>
                <c:pt idx="2">
                  <c:v>1.9607843137254902E-2</c:v>
                </c:pt>
                <c:pt idx="3">
                  <c:v>2.9411764705882353E-2</c:v>
                </c:pt>
                <c:pt idx="4">
                  <c:v>3.9215686274509803E-2</c:v>
                </c:pt>
                <c:pt idx="5">
                  <c:v>4.9019607843137254E-2</c:v>
                </c:pt>
                <c:pt idx="6">
                  <c:v>5.8823529411764705E-2</c:v>
                </c:pt>
                <c:pt idx="7">
                  <c:v>6.8627450980392163E-2</c:v>
                </c:pt>
                <c:pt idx="8">
                  <c:v>7.8431372549019607E-2</c:v>
                </c:pt>
                <c:pt idx="9">
                  <c:v>8.8235294117647065E-2</c:v>
                </c:pt>
                <c:pt idx="10">
                  <c:v>9.8039215686274508E-2</c:v>
                </c:pt>
                <c:pt idx="11">
                  <c:v>0.10784313725490197</c:v>
                </c:pt>
                <c:pt idx="12">
                  <c:v>0.11764705882352941</c:v>
                </c:pt>
                <c:pt idx="13">
                  <c:v>0.12745098039215685</c:v>
                </c:pt>
                <c:pt idx="14">
                  <c:v>0.13725490196078433</c:v>
                </c:pt>
                <c:pt idx="15">
                  <c:v>0.14705882352941177</c:v>
                </c:pt>
                <c:pt idx="16">
                  <c:v>0.15686274509803921</c:v>
                </c:pt>
                <c:pt idx="17">
                  <c:v>0.16666666666666666</c:v>
                </c:pt>
                <c:pt idx="18">
                  <c:v>0.17647058823529413</c:v>
                </c:pt>
                <c:pt idx="19">
                  <c:v>0.18627450980392157</c:v>
                </c:pt>
                <c:pt idx="20">
                  <c:v>0.19607843137254902</c:v>
                </c:pt>
                <c:pt idx="21">
                  <c:v>0.20588235294117646</c:v>
                </c:pt>
                <c:pt idx="22">
                  <c:v>0.21568627450980393</c:v>
                </c:pt>
                <c:pt idx="23">
                  <c:v>0.22549019607843138</c:v>
                </c:pt>
                <c:pt idx="24">
                  <c:v>0.23529411764705882</c:v>
                </c:pt>
                <c:pt idx="25">
                  <c:v>0.24509803921568626</c:v>
                </c:pt>
                <c:pt idx="26">
                  <c:v>0.25490196078431371</c:v>
                </c:pt>
                <c:pt idx="27">
                  <c:v>0.26470588235294118</c:v>
                </c:pt>
                <c:pt idx="28">
                  <c:v>0.27450980392156865</c:v>
                </c:pt>
                <c:pt idx="29">
                  <c:v>0.28431372549019607</c:v>
                </c:pt>
                <c:pt idx="30">
                  <c:v>0.29411764705882354</c:v>
                </c:pt>
                <c:pt idx="31">
                  <c:v>0.30392156862745096</c:v>
                </c:pt>
                <c:pt idx="32">
                  <c:v>0.31372549019607843</c:v>
                </c:pt>
                <c:pt idx="33">
                  <c:v>0.3235294117647059</c:v>
                </c:pt>
                <c:pt idx="34">
                  <c:v>0.33333333333333331</c:v>
                </c:pt>
                <c:pt idx="35">
                  <c:v>0.34313725490196079</c:v>
                </c:pt>
                <c:pt idx="36">
                  <c:v>0.35294117647058826</c:v>
                </c:pt>
                <c:pt idx="37">
                  <c:v>0.36274509803921567</c:v>
                </c:pt>
                <c:pt idx="38">
                  <c:v>0.37254901960784315</c:v>
                </c:pt>
                <c:pt idx="39">
                  <c:v>0.38235294117647056</c:v>
                </c:pt>
                <c:pt idx="40">
                  <c:v>0.39215686274509803</c:v>
                </c:pt>
                <c:pt idx="41">
                  <c:v>0.40196078431372551</c:v>
                </c:pt>
                <c:pt idx="42">
                  <c:v>0.41176470588235292</c:v>
                </c:pt>
                <c:pt idx="43">
                  <c:v>0.42156862745098039</c:v>
                </c:pt>
                <c:pt idx="44">
                  <c:v>0.43137254901960786</c:v>
                </c:pt>
                <c:pt idx="45">
                  <c:v>0.44117647058823528</c:v>
                </c:pt>
                <c:pt idx="46">
                  <c:v>0.45098039215686275</c:v>
                </c:pt>
                <c:pt idx="47">
                  <c:v>0.46078431372549017</c:v>
                </c:pt>
                <c:pt idx="48">
                  <c:v>0.47058823529411764</c:v>
                </c:pt>
                <c:pt idx="49">
                  <c:v>0.48039215686274511</c:v>
                </c:pt>
                <c:pt idx="50">
                  <c:v>0.49019607843137253</c:v>
                </c:pt>
                <c:pt idx="51">
                  <c:v>0.5</c:v>
                </c:pt>
                <c:pt idx="52">
                  <c:v>0.50980392156862742</c:v>
                </c:pt>
                <c:pt idx="53">
                  <c:v>0.51960784313725494</c:v>
                </c:pt>
                <c:pt idx="54">
                  <c:v>0.52941176470588236</c:v>
                </c:pt>
                <c:pt idx="55">
                  <c:v>0.53921568627450978</c:v>
                </c:pt>
                <c:pt idx="56">
                  <c:v>0.5490196078431373</c:v>
                </c:pt>
                <c:pt idx="57">
                  <c:v>0.55882352941176472</c:v>
                </c:pt>
                <c:pt idx="58">
                  <c:v>0.56862745098039214</c:v>
                </c:pt>
                <c:pt idx="59">
                  <c:v>0.57843137254901966</c:v>
                </c:pt>
                <c:pt idx="60">
                  <c:v>0.58823529411764708</c:v>
                </c:pt>
                <c:pt idx="61">
                  <c:v>0.59803921568627449</c:v>
                </c:pt>
                <c:pt idx="62">
                  <c:v>0.60784313725490191</c:v>
                </c:pt>
                <c:pt idx="63">
                  <c:v>0.61764705882352944</c:v>
                </c:pt>
                <c:pt idx="64">
                  <c:v>0.62745098039215685</c:v>
                </c:pt>
                <c:pt idx="65">
                  <c:v>0.63725490196078427</c:v>
                </c:pt>
                <c:pt idx="66">
                  <c:v>0.6470588235294118</c:v>
                </c:pt>
                <c:pt idx="67">
                  <c:v>0.65686274509803921</c:v>
                </c:pt>
                <c:pt idx="68">
                  <c:v>0.66666666666666663</c:v>
                </c:pt>
                <c:pt idx="69">
                  <c:v>0.67647058823529416</c:v>
                </c:pt>
                <c:pt idx="70">
                  <c:v>0.68627450980392157</c:v>
                </c:pt>
                <c:pt idx="71">
                  <c:v>0.69607843137254899</c:v>
                </c:pt>
                <c:pt idx="72">
                  <c:v>0.70588235294117652</c:v>
                </c:pt>
                <c:pt idx="73">
                  <c:v>0.71568627450980393</c:v>
                </c:pt>
                <c:pt idx="74">
                  <c:v>0.72549019607843135</c:v>
                </c:pt>
                <c:pt idx="75">
                  <c:v>0.73529411764705888</c:v>
                </c:pt>
                <c:pt idx="76">
                  <c:v>0.74509803921568629</c:v>
                </c:pt>
                <c:pt idx="77">
                  <c:v>0.75490196078431371</c:v>
                </c:pt>
                <c:pt idx="78">
                  <c:v>0.76470588235294112</c:v>
                </c:pt>
                <c:pt idx="79">
                  <c:v>0.77450980392156865</c:v>
                </c:pt>
                <c:pt idx="80">
                  <c:v>0.78431372549019607</c:v>
                </c:pt>
                <c:pt idx="81">
                  <c:v>0.79411764705882348</c:v>
                </c:pt>
                <c:pt idx="82">
                  <c:v>0.80392156862745101</c:v>
                </c:pt>
                <c:pt idx="83">
                  <c:v>0.81372549019607843</c:v>
                </c:pt>
                <c:pt idx="84">
                  <c:v>0.82352941176470584</c:v>
                </c:pt>
                <c:pt idx="85">
                  <c:v>0.83333333333333337</c:v>
                </c:pt>
                <c:pt idx="86">
                  <c:v>0.84313725490196079</c:v>
                </c:pt>
                <c:pt idx="87">
                  <c:v>0.8529411764705882</c:v>
                </c:pt>
                <c:pt idx="88">
                  <c:v>0.86274509803921573</c:v>
                </c:pt>
                <c:pt idx="89">
                  <c:v>0.87254901960784315</c:v>
                </c:pt>
                <c:pt idx="90">
                  <c:v>0.88235294117647056</c:v>
                </c:pt>
                <c:pt idx="91">
                  <c:v>0.89215686274509809</c:v>
                </c:pt>
                <c:pt idx="92">
                  <c:v>0.90196078431372551</c:v>
                </c:pt>
                <c:pt idx="93">
                  <c:v>0.91176470588235292</c:v>
                </c:pt>
                <c:pt idx="94">
                  <c:v>0.92156862745098034</c:v>
                </c:pt>
                <c:pt idx="95">
                  <c:v>0.93137254901960786</c:v>
                </c:pt>
                <c:pt idx="96">
                  <c:v>0.94117647058823528</c:v>
                </c:pt>
                <c:pt idx="97">
                  <c:v>0.9509803921568627</c:v>
                </c:pt>
                <c:pt idx="98">
                  <c:v>0.96078431372549022</c:v>
                </c:pt>
                <c:pt idx="99">
                  <c:v>0.97058823529411764</c:v>
                </c:pt>
                <c:pt idx="100">
                  <c:v>0.98039215686274506</c:v>
                </c:pt>
                <c:pt idx="101">
                  <c:v>0.99019607843137258</c:v>
                </c:pt>
                <c:pt idx="102">
                  <c:v>1</c:v>
                </c:pt>
              </c:numCache>
            </c:numRef>
          </c:xVal>
          <c:yVal>
            <c:numRef>
              <c:f>'Figurer slagtesvin (3)'!$B$106:$FC$106</c:f>
              <c:numCache>
                <c:formatCode>#,##0</c:formatCode>
                <c:ptCount val="158"/>
                <c:pt idx="0">
                  <c:v>12.320388349514563</c:v>
                </c:pt>
                <c:pt idx="1">
                  <c:v>12.320388349514563</c:v>
                </c:pt>
                <c:pt idx="2">
                  <c:v>12.320388349514563</c:v>
                </c:pt>
                <c:pt idx="3">
                  <c:v>12.320388349514563</c:v>
                </c:pt>
                <c:pt idx="4">
                  <c:v>12.320388349514563</c:v>
                </c:pt>
                <c:pt idx="5">
                  <c:v>12.320388349514563</c:v>
                </c:pt>
                <c:pt idx="6">
                  <c:v>12.320388349514563</c:v>
                </c:pt>
                <c:pt idx="7">
                  <c:v>12.320388349514563</c:v>
                </c:pt>
                <c:pt idx="8">
                  <c:v>12.320388349514563</c:v>
                </c:pt>
                <c:pt idx="9">
                  <c:v>12.320388349514563</c:v>
                </c:pt>
                <c:pt idx="10">
                  <c:v>12.320388349514563</c:v>
                </c:pt>
                <c:pt idx="11">
                  <c:v>12.320388349514563</c:v>
                </c:pt>
                <c:pt idx="12">
                  <c:v>12.320388349514563</c:v>
                </c:pt>
                <c:pt idx="13">
                  <c:v>12.320388349514563</c:v>
                </c:pt>
                <c:pt idx="14">
                  <c:v>12.320388349514563</c:v>
                </c:pt>
                <c:pt idx="15">
                  <c:v>12.320388349514563</c:v>
                </c:pt>
                <c:pt idx="16">
                  <c:v>12.320388349514563</c:v>
                </c:pt>
                <c:pt idx="17">
                  <c:v>12.320388349514563</c:v>
                </c:pt>
                <c:pt idx="18">
                  <c:v>12.320388349514563</c:v>
                </c:pt>
                <c:pt idx="19">
                  <c:v>12.320388349514563</c:v>
                </c:pt>
                <c:pt idx="20">
                  <c:v>12.320388349514563</c:v>
                </c:pt>
                <c:pt idx="21">
                  <c:v>12.320388349514563</c:v>
                </c:pt>
                <c:pt idx="22">
                  <c:v>12.320388349514563</c:v>
                </c:pt>
                <c:pt idx="23">
                  <c:v>12.320388349514563</c:v>
                </c:pt>
                <c:pt idx="24">
                  <c:v>12.320388349514563</c:v>
                </c:pt>
                <c:pt idx="25">
                  <c:v>12.320388349514563</c:v>
                </c:pt>
                <c:pt idx="26">
                  <c:v>12.320388349514563</c:v>
                </c:pt>
                <c:pt idx="27">
                  <c:v>12.320388349514563</c:v>
                </c:pt>
                <c:pt idx="28">
                  <c:v>12.320388349514563</c:v>
                </c:pt>
                <c:pt idx="29">
                  <c:v>12.320388349514563</c:v>
                </c:pt>
                <c:pt idx="30">
                  <c:v>12.320388349514563</c:v>
                </c:pt>
                <c:pt idx="31">
                  <c:v>12.320388349514563</c:v>
                </c:pt>
                <c:pt idx="32">
                  <c:v>12.320388349514563</c:v>
                </c:pt>
                <c:pt idx="33">
                  <c:v>12.320388349514563</c:v>
                </c:pt>
                <c:pt idx="34">
                  <c:v>12.320388349514563</c:v>
                </c:pt>
                <c:pt idx="35">
                  <c:v>12.320388349514563</c:v>
                </c:pt>
                <c:pt idx="36">
                  <c:v>12.320388349514563</c:v>
                </c:pt>
                <c:pt idx="37">
                  <c:v>12.320388349514563</c:v>
                </c:pt>
                <c:pt idx="38">
                  <c:v>12.320388349514563</c:v>
                </c:pt>
                <c:pt idx="39">
                  <c:v>12.320388349514563</c:v>
                </c:pt>
                <c:pt idx="40">
                  <c:v>12.320388349514563</c:v>
                </c:pt>
                <c:pt idx="41">
                  <c:v>12.320388349514563</c:v>
                </c:pt>
                <c:pt idx="42">
                  <c:v>12.320388349514563</c:v>
                </c:pt>
                <c:pt idx="43">
                  <c:v>12.320388349514563</c:v>
                </c:pt>
                <c:pt idx="44">
                  <c:v>12.320388349514563</c:v>
                </c:pt>
                <c:pt idx="45">
                  <c:v>12.320388349514563</c:v>
                </c:pt>
                <c:pt idx="46">
                  <c:v>12.320388349514563</c:v>
                </c:pt>
                <c:pt idx="47">
                  <c:v>12.320388349514563</c:v>
                </c:pt>
                <c:pt idx="48">
                  <c:v>12.320388349514563</c:v>
                </c:pt>
                <c:pt idx="49">
                  <c:v>12.320388349514563</c:v>
                </c:pt>
                <c:pt idx="50">
                  <c:v>12.320388349514563</c:v>
                </c:pt>
                <c:pt idx="51">
                  <c:v>12.320388349514563</c:v>
                </c:pt>
                <c:pt idx="52">
                  <c:v>12.320388349514563</c:v>
                </c:pt>
                <c:pt idx="53">
                  <c:v>12.320388349514563</c:v>
                </c:pt>
                <c:pt idx="54">
                  <c:v>12.320388349514563</c:v>
                </c:pt>
                <c:pt idx="55">
                  <c:v>12.320388349514563</c:v>
                </c:pt>
                <c:pt idx="56">
                  <c:v>12.320388349514563</c:v>
                </c:pt>
                <c:pt idx="57">
                  <c:v>12.320388349514563</c:v>
                </c:pt>
                <c:pt idx="58">
                  <c:v>12.320388349514563</c:v>
                </c:pt>
                <c:pt idx="59">
                  <c:v>12.320388349514563</c:v>
                </c:pt>
                <c:pt idx="60">
                  <c:v>12.320388349514563</c:v>
                </c:pt>
                <c:pt idx="61">
                  <c:v>12.320388349514563</c:v>
                </c:pt>
                <c:pt idx="62">
                  <c:v>12.320388349514563</c:v>
                </c:pt>
                <c:pt idx="63">
                  <c:v>12.320388349514563</c:v>
                </c:pt>
                <c:pt idx="64">
                  <c:v>12.320388349514563</c:v>
                </c:pt>
                <c:pt idx="65">
                  <c:v>12.320388349514563</c:v>
                </c:pt>
                <c:pt idx="66">
                  <c:v>12.320388349514563</c:v>
                </c:pt>
                <c:pt idx="67">
                  <c:v>12.320388349514563</c:v>
                </c:pt>
                <c:pt idx="68">
                  <c:v>12.320388349514563</c:v>
                </c:pt>
                <c:pt idx="69">
                  <c:v>12.320388349514563</c:v>
                </c:pt>
                <c:pt idx="70">
                  <c:v>12.320388349514563</c:v>
                </c:pt>
                <c:pt idx="71">
                  <c:v>12.320388349514563</c:v>
                </c:pt>
                <c:pt idx="72">
                  <c:v>12.320388349514563</c:v>
                </c:pt>
                <c:pt idx="73">
                  <c:v>12.320388349514563</c:v>
                </c:pt>
                <c:pt idx="74">
                  <c:v>12.320388349514563</c:v>
                </c:pt>
                <c:pt idx="75">
                  <c:v>12.320388349514563</c:v>
                </c:pt>
                <c:pt idx="76">
                  <c:v>12.320388349514563</c:v>
                </c:pt>
                <c:pt idx="77">
                  <c:v>12.320388349514563</c:v>
                </c:pt>
                <c:pt idx="78">
                  <c:v>12.320388349514563</c:v>
                </c:pt>
                <c:pt idx="79">
                  <c:v>12.320388349514563</c:v>
                </c:pt>
                <c:pt idx="80">
                  <c:v>12.320388349514563</c:v>
                </c:pt>
                <c:pt idx="81">
                  <c:v>12.320388349514563</c:v>
                </c:pt>
                <c:pt idx="82">
                  <c:v>12.320388349514563</c:v>
                </c:pt>
                <c:pt idx="83">
                  <c:v>12.320388349514563</c:v>
                </c:pt>
                <c:pt idx="84">
                  <c:v>12.320388349514563</c:v>
                </c:pt>
                <c:pt idx="85">
                  <c:v>12.320388349514563</c:v>
                </c:pt>
                <c:pt idx="86">
                  <c:v>12.320388349514563</c:v>
                </c:pt>
                <c:pt idx="87">
                  <c:v>12.320388349514563</c:v>
                </c:pt>
                <c:pt idx="88">
                  <c:v>12.320388349514563</c:v>
                </c:pt>
                <c:pt idx="89">
                  <c:v>12.320388349514563</c:v>
                </c:pt>
                <c:pt idx="90">
                  <c:v>12.320388349514563</c:v>
                </c:pt>
                <c:pt idx="91">
                  <c:v>12.320388349514563</c:v>
                </c:pt>
                <c:pt idx="92">
                  <c:v>12.320388349514563</c:v>
                </c:pt>
                <c:pt idx="93">
                  <c:v>12.320388349514563</c:v>
                </c:pt>
                <c:pt idx="94">
                  <c:v>12.320388349514563</c:v>
                </c:pt>
                <c:pt idx="95">
                  <c:v>12.320388349514563</c:v>
                </c:pt>
                <c:pt idx="96">
                  <c:v>12.320388349514563</c:v>
                </c:pt>
                <c:pt idx="97">
                  <c:v>12.320388349514563</c:v>
                </c:pt>
                <c:pt idx="98">
                  <c:v>12.320388349514563</c:v>
                </c:pt>
                <c:pt idx="99">
                  <c:v>12.320388349514563</c:v>
                </c:pt>
                <c:pt idx="100">
                  <c:v>12.320388349514563</c:v>
                </c:pt>
                <c:pt idx="101">
                  <c:v>12.320388349514563</c:v>
                </c:pt>
                <c:pt idx="102">
                  <c:v>12.320388349514563</c:v>
                </c:pt>
                <c:pt idx="103">
                  <c:v>12.320388349514563</c:v>
                </c:pt>
                <c:pt idx="104">
                  <c:v>12.320388349514563</c:v>
                </c:pt>
                <c:pt idx="105">
                  <c:v>12.320388349514563</c:v>
                </c:pt>
                <c:pt idx="106">
                  <c:v>12.320388349514563</c:v>
                </c:pt>
                <c:pt idx="107">
                  <c:v>12.320388349514563</c:v>
                </c:pt>
                <c:pt idx="108">
                  <c:v>12.320388349514563</c:v>
                </c:pt>
                <c:pt idx="109">
                  <c:v>12.320388349514563</c:v>
                </c:pt>
                <c:pt idx="110">
                  <c:v>12.320388349514563</c:v>
                </c:pt>
                <c:pt idx="111">
                  <c:v>12.320388349514563</c:v>
                </c:pt>
                <c:pt idx="112">
                  <c:v>12.320388349514563</c:v>
                </c:pt>
                <c:pt idx="113">
                  <c:v>12.320388349514563</c:v>
                </c:pt>
                <c:pt idx="114">
                  <c:v>12.320388349514563</c:v>
                </c:pt>
                <c:pt idx="115">
                  <c:v>12.320388349514563</c:v>
                </c:pt>
                <c:pt idx="116">
                  <c:v>12.320388349514563</c:v>
                </c:pt>
                <c:pt idx="117">
                  <c:v>12.320388349514563</c:v>
                </c:pt>
                <c:pt idx="118">
                  <c:v>12.320388349514563</c:v>
                </c:pt>
                <c:pt idx="119">
                  <c:v>12.320388349514563</c:v>
                </c:pt>
                <c:pt idx="120">
                  <c:v>12.320388349514563</c:v>
                </c:pt>
                <c:pt idx="121">
                  <c:v>12.320388349514563</c:v>
                </c:pt>
                <c:pt idx="122">
                  <c:v>12.320388349514563</c:v>
                </c:pt>
                <c:pt idx="123">
                  <c:v>12.320388349514563</c:v>
                </c:pt>
                <c:pt idx="124">
                  <c:v>12.320388349514563</c:v>
                </c:pt>
                <c:pt idx="125">
                  <c:v>12.320388349514563</c:v>
                </c:pt>
                <c:pt idx="126">
                  <c:v>12.320388349514563</c:v>
                </c:pt>
                <c:pt idx="127">
                  <c:v>12.320388349514563</c:v>
                </c:pt>
                <c:pt idx="128">
                  <c:v>12.320388349514563</c:v>
                </c:pt>
                <c:pt idx="129">
                  <c:v>12.320388349514563</c:v>
                </c:pt>
                <c:pt idx="130">
                  <c:v>12.320388349514563</c:v>
                </c:pt>
                <c:pt idx="131">
                  <c:v>12.320388349514563</c:v>
                </c:pt>
                <c:pt idx="132">
                  <c:v>12.320388349514563</c:v>
                </c:pt>
                <c:pt idx="133">
                  <c:v>12.320388349514563</c:v>
                </c:pt>
                <c:pt idx="134">
                  <c:v>12.320388349514563</c:v>
                </c:pt>
                <c:pt idx="135">
                  <c:v>12.320388349514563</c:v>
                </c:pt>
                <c:pt idx="136">
                  <c:v>12.320388349514563</c:v>
                </c:pt>
                <c:pt idx="137">
                  <c:v>12.320388349514563</c:v>
                </c:pt>
                <c:pt idx="138">
                  <c:v>12.320388349514563</c:v>
                </c:pt>
                <c:pt idx="139">
                  <c:v>12.320388349514563</c:v>
                </c:pt>
                <c:pt idx="140">
                  <c:v>12.320388349514563</c:v>
                </c:pt>
                <c:pt idx="141">
                  <c:v>12.320388349514563</c:v>
                </c:pt>
                <c:pt idx="142">
                  <c:v>12.320388349514563</c:v>
                </c:pt>
                <c:pt idx="143">
                  <c:v>12.320388349514563</c:v>
                </c:pt>
                <c:pt idx="144">
                  <c:v>12.320388349514563</c:v>
                </c:pt>
                <c:pt idx="145">
                  <c:v>12.320388349514563</c:v>
                </c:pt>
                <c:pt idx="146">
                  <c:v>12.320388349514563</c:v>
                </c:pt>
                <c:pt idx="147">
                  <c:v>12.320388349514563</c:v>
                </c:pt>
                <c:pt idx="148">
                  <c:v>12.320388349514563</c:v>
                </c:pt>
                <c:pt idx="149">
                  <c:v>12.320388349514563</c:v>
                </c:pt>
                <c:pt idx="150">
                  <c:v>12.320388349514563</c:v>
                </c:pt>
                <c:pt idx="151">
                  <c:v>12.320388349514563</c:v>
                </c:pt>
                <c:pt idx="152">
                  <c:v>12.320388349514563</c:v>
                </c:pt>
                <c:pt idx="153">
                  <c:v>12.320388349514563</c:v>
                </c:pt>
                <c:pt idx="154">
                  <c:v>12.320388349514563</c:v>
                </c:pt>
                <c:pt idx="155">
                  <c:v>12.320388349514563</c:v>
                </c:pt>
                <c:pt idx="156">
                  <c:v>12.320388349514563</c:v>
                </c:pt>
                <c:pt idx="157">
                  <c:v>12.320388349514563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'Figurer slagtesvin (3)'!$A$107</c:f>
              <c:strCache>
                <c:ptCount val="1"/>
                <c:pt idx="0">
                  <c:v>7-10.000 prod.</c:v>
                </c:pt>
              </c:strCache>
            </c:strRef>
          </c:tx>
          <c:spPr>
            <a:ln>
              <a:solidFill>
                <a:srgbClr val="BE4B48"/>
              </a:solidFill>
              <a:prstDash val="sysDot"/>
            </a:ln>
          </c:spPr>
          <c:marker>
            <c:symbol val="none"/>
          </c:marker>
          <c:xVal>
            <c:numRef>
              <c:f>'Figurer slagtesvin (3)'!$B$83:$CT$83</c:f>
              <c:numCache>
                <c:formatCode>0%</c:formatCode>
                <c:ptCount val="97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5.2083333333333336E-2</c:v>
                </c:pt>
                <c:pt idx="6">
                  <c:v>6.25E-2</c:v>
                </c:pt>
                <c:pt idx="7">
                  <c:v>7.2916666666666671E-2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0.11458333333333333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0.14583333333333334</c:v>
                </c:pt>
                <c:pt idx="15">
                  <c:v>0.15625</c:v>
                </c:pt>
                <c:pt idx="16">
                  <c:v>0.16666666666666666</c:v>
                </c:pt>
                <c:pt idx="17">
                  <c:v>0.17708333333333334</c:v>
                </c:pt>
                <c:pt idx="18">
                  <c:v>0.1875</c:v>
                </c:pt>
                <c:pt idx="19">
                  <c:v>0.19791666666666666</c:v>
                </c:pt>
                <c:pt idx="20">
                  <c:v>0.20833333333333334</c:v>
                </c:pt>
                <c:pt idx="21">
                  <c:v>0.21875</c:v>
                </c:pt>
                <c:pt idx="22">
                  <c:v>0.22916666666666666</c:v>
                </c:pt>
                <c:pt idx="23">
                  <c:v>0.23958333333333334</c:v>
                </c:pt>
                <c:pt idx="24">
                  <c:v>0.25</c:v>
                </c:pt>
                <c:pt idx="25">
                  <c:v>0.26041666666666669</c:v>
                </c:pt>
                <c:pt idx="26">
                  <c:v>0.27083333333333331</c:v>
                </c:pt>
                <c:pt idx="27">
                  <c:v>0.28125</c:v>
                </c:pt>
                <c:pt idx="28">
                  <c:v>0.29166666666666669</c:v>
                </c:pt>
                <c:pt idx="29">
                  <c:v>0.30208333333333331</c:v>
                </c:pt>
                <c:pt idx="30">
                  <c:v>0.3125</c:v>
                </c:pt>
                <c:pt idx="31">
                  <c:v>0.32291666666666669</c:v>
                </c:pt>
                <c:pt idx="32">
                  <c:v>0.33333333333333331</c:v>
                </c:pt>
                <c:pt idx="33">
                  <c:v>0.34375</c:v>
                </c:pt>
                <c:pt idx="34">
                  <c:v>0.35416666666666669</c:v>
                </c:pt>
                <c:pt idx="35">
                  <c:v>0.36458333333333331</c:v>
                </c:pt>
                <c:pt idx="36">
                  <c:v>0.375</c:v>
                </c:pt>
                <c:pt idx="37">
                  <c:v>0.38541666666666669</c:v>
                </c:pt>
                <c:pt idx="38">
                  <c:v>0.39583333333333331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0.42708333333333331</c:v>
                </c:pt>
                <c:pt idx="42">
                  <c:v>0.4375</c:v>
                </c:pt>
                <c:pt idx="43">
                  <c:v>0.44791666666666669</c:v>
                </c:pt>
                <c:pt idx="44">
                  <c:v>0.45833333333333331</c:v>
                </c:pt>
                <c:pt idx="45">
                  <c:v>0.46875</c:v>
                </c:pt>
                <c:pt idx="46">
                  <c:v>0.47916666666666669</c:v>
                </c:pt>
                <c:pt idx="47">
                  <c:v>0.48958333333333331</c:v>
                </c:pt>
                <c:pt idx="48">
                  <c:v>0.5</c:v>
                </c:pt>
                <c:pt idx="49">
                  <c:v>0.51041666666666663</c:v>
                </c:pt>
                <c:pt idx="50">
                  <c:v>0.52083333333333337</c:v>
                </c:pt>
                <c:pt idx="51">
                  <c:v>0.53125</c:v>
                </c:pt>
                <c:pt idx="52">
                  <c:v>0.54166666666666663</c:v>
                </c:pt>
                <c:pt idx="53">
                  <c:v>0.55208333333333337</c:v>
                </c:pt>
                <c:pt idx="54">
                  <c:v>0.5625</c:v>
                </c:pt>
                <c:pt idx="55">
                  <c:v>0.57291666666666663</c:v>
                </c:pt>
                <c:pt idx="56">
                  <c:v>0.58333333333333337</c:v>
                </c:pt>
                <c:pt idx="57">
                  <c:v>0.59375</c:v>
                </c:pt>
                <c:pt idx="58">
                  <c:v>0.60416666666666663</c:v>
                </c:pt>
                <c:pt idx="59">
                  <c:v>0.61458333333333337</c:v>
                </c:pt>
                <c:pt idx="60">
                  <c:v>0.625</c:v>
                </c:pt>
                <c:pt idx="61">
                  <c:v>0.63541666666666663</c:v>
                </c:pt>
                <c:pt idx="62">
                  <c:v>0.64583333333333337</c:v>
                </c:pt>
                <c:pt idx="63">
                  <c:v>0.65625</c:v>
                </c:pt>
                <c:pt idx="64">
                  <c:v>0.66666666666666663</c:v>
                </c:pt>
                <c:pt idx="65">
                  <c:v>0.67708333333333337</c:v>
                </c:pt>
                <c:pt idx="66">
                  <c:v>0.6875</c:v>
                </c:pt>
                <c:pt idx="67">
                  <c:v>0.69791666666666663</c:v>
                </c:pt>
                <c:pt idx="68">
                  <c:v>0.70833333333333337</c:v>
                </c:pt>
                <c:pt idx="69">
                  <c:v>0.71875</c:v>
                </c:pt>
                <c:pt idx="70">
                  <c:v>0.72916666666666663</c:v>
                </c:pt>
                <c:pt idx="71">
                  <c:v>0.73958333333333337</c:v>
                </c:pt>
                <c:pt idx="72">
                  <c:v>0.75</c:v>
                </c:pt>
                <c:pt idx="73">
                  <c:v>0.76041666666666663</c:v>
                </c:pt>
                <c:pt idx="74">
                  <c:v>0.77083333333333337</c:v>
                </c:pt>
                <c:pt idx="75">
                  <c:v>0.78125</c:v>
                </c:pt>
                <c:pt idx="76">
                  <c:v>0.79166666666666663</c:v>
                </c:pt>
                <c:pt idx="77">
                  <c:v>0.80208333333333337</c:v>
                </c:pt>
                <c:pt idx="78">
                  <c:v>0.8125</c:v>
                </c:pt>
                <c:pt idx="79">
                  <c:v>0.82291666666666663</c:v>
                </c:pt>
                <c:pt idx="80">
                  <c:v>0.83333333333333337</c:v>
                </c:pt>
                <c:pt idx="81">
                  <c:v>0.84375</c:v>
                </c:pt>
                <c:pt idx="82">
                  <c:v>0.85416666666666663</c:v>
                </c:pt>
                <c:pt idx="83">
                  <c:v>0.86458333333333337</c:v>
                </c:pt>
                <c:pt idx="84">
                  <c:v>0.875</c:v>
                </c:pt>
                <c:pt idx="85">
                  <c:v>0.88541666666666663</c:v>
                </c:pt>
                <c:pt idx="86">
                  <c:v>0.89583333333333337</c:v>
                </c:pt>
                <c:pt idx="87">
                  <c:v>0.90625</c:v>
                </c:pt>
                <c:pt idx="88">
                  <c:v>0.91666666666666663</c:v>
                </c:pt>
                <c:pt idx="89">
                  <c:v>0.92708333333333337</c:v>
                </c:pt>
                <c:pt idx="90">
                  <c:v>0.9375</c:v>
                </c:pt>
                <c:pt idx="91">
                  <c:v>0.94791666666666663</c:v>
                </c:pt>
                <c:pt idx="92">
                  <c:v>0.95833333333333337</c:v>
                </c:pt>
                <c:pt idx="93">
                  <c:v>0.96875</c:v>
                </c:pt>
                <c:pt idx="94">
                  <c:v>0.97916666666666663</c:v>
                </c:pt>
                <c:pt idx="95">
                  <c:v>0.98958333333333337</c:v>
                </c:pt>
                <c:pt idx="96">
                  <c:v>1</c:v>
                </c:pt>
              </c:numCache>
            </c:numRef>
          </c:xVal>
          <c:yVal>
            <c:numRef>
              <c:f>'Figurer slagtesvin (3)'!$B$107:$FC$107</c:f>
              <c:numCache>
                <c:formatCode>General</c:formatCode>
                <c:ptCount val="158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11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11</c:v>
                </c:pt>
                <c:pt idx="38">
                  <c:v>12</c:v>
                </c:pt>
                <c:pt idx="39">
                  <c:v>12</c:v>
                </c:pt>
                <c:pt idx="40">
                  <c:v>12</c:v>
                </c:pt>
                <c:pt idx="41">
                  <c:v>12</c:v>
                </c:pt>
                <c:pt idx="42">
                  <c:v>12</c:v>
                </c:pt>
                <c:pt idx="43">
                  <c:v>12</c:v>
                </c:pt>
                <c:pt idx="44">
                  <c:v>12</c:v>
                </c:pt>
                <c:pt idx="45">
                  <c:v>12</c:v>
                </c:pt>
                <c:pt idx="46">
                  <c:v>13</c:v>
                </c:pt>
                <c:pt idx="47">
                  <c:v>13</c:v>
                </c:pt>
                <c:pt idx="48">
                  <c:v>13</c:v>
                </c:pt>
                <c:pt idx="49">
                  <c:v>13</c:v>
                </c:pt>
                <c:pt idx="50">
                  <c:v>13</c:v>
                </c:pt>
                <c:pt idx="51">
                  <c:v>13</c:v>
                </c:pt>
                <c:pt idx="52">
                  <c:v>13</c:v>
                </c:pt>
                <c:pt idx="53">
                  <c:v>13</c:v>
                </c:pt>
                <c:pt idx="54">
                  <c:v>14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14</c:v>
                </c:pt>
                <c:pt idx="59">
                  <c:v>14</c:v>
                </c:pt>
                <c:pt idx="60">
                  <c:v>15</c:v>
                </c:pt>
                <c:pt idx="61">
                  <c:v>15</c:v>
                </c:pt>
                <c:pt idx="62">
                  <c:v>15</c:v>
                </c:pt>
                <c:pt idx="63">
                  <c:v>15</c:v>
                </c:pt>
                <c:pt idx="64">
                  <c:v>15</c:v>
                </c:pt>
                <c:pt idx="65">
                  <c:v>15</c:v>
                </c:pt>
                <c:pt idx="66">
                  <c:v>15</c:v>
                </c:pt>
                <c:pt idx="67">
                  <c:v>15</c:v>
                </c:pt>
                <c:pt idx="68">
                  <c:v>16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16</c:v>
                </c:pt>
                <c:pt idx="73">
                  <c:v>16</c:v>
                </c:pt>
                <c:pt idx="74">
                  <c:v>16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19</c:v>
                </c:pt>
                <c:pt idx="84">
                  <c:v>19</c:v>
                </c:pt>
                <c:pt idx="85">
                  <c:v>20</c:v>
                </c:pt>
                <c:pt idx="86">
                  <c:v>20</c:v>
                </c:pt>
                <c:pt idx="87">
                  <c:v>21</c:v>
                </c:pt>
                <c:pt idx="88">
                  <c:v>21</c:v>
                </c:pt>
                <c:pt idx="89">
                  <c:v>22</c:v>
                </c:pt>
                <c:pt idx="90">
                  <c:v>23</c:v>
                </c:pt>
                <c:pt idx="91">
                  <c:v>24</c:v>
                </c:pt>
                <c:pt idx="92">
                  <c:v>26</c:v>
                </c:pt>
                <c:pt idx="93">
                  <c:v>27</c:v>
                </c:pt>
                <c:pt idx="94">
                  <c:v>28</c:v>
                </c:pt>
                <c:pt idx="95">
                  <c:v>37</c:v>
                </c:pt>
                <c:pt idx="96">
                  <c:v>42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'Figurer slagtesvin (3)'!$A$108</c:f>
              <c:strCache>
                <c:ptCount val="1"/>
                <c:pt idx="0">
                  <c:v>7-10.000 prod. gns.</c:v>
                </c:pt>
              </c:strCache>
            </c:strRef>
          </c:tx>
          <c:spPr>
            <a:ln w="28575">
              <a:solidFill>
                <a:srgbClr val="BE4B48"/>
              </a:solidFill>
              <a:prstDash val="lgDashDotDot"/>
            </a:ln>
          </c:spPr>
          <c:marker>
            <c:symbol val="none"/>
          </c:marker>
          <c:xVal>
            <c:numRef>
              <c:f>'Figurer slagtesvin (3)'!$B$83:$CT$83</c:f>
              <c:numCache>
                <c:formatCode>0%</c:formatCode>
                <c:ptCount val="97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5.2083333333333336E-2</c:v>
                </c:pt>
                <c:pt idx="6">
                  <c:v>6.25E-2</c:v>
                </c:pt>
                <c:pt idx="7">
                  <c:v>7.2916666666666671E-2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0.11458333333333333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0.14583333333333334</c:v>
                </c:pt>
                <c:pt idx="15">
                  <c:v>0.15625</c:v>
                </c:pt>
                <c:pt idx="16">
                  <c:v>0.16666666666666666</c:v>
                </c:pt>
                <c:pt idx="17">
                  <c:v>0.17708333333333334</c:v>
                </c:pt>
                <c:pt idx="18">
                  <c:v>0.1875</c:v>
                </c:pt>
                <c:pt idx="19">
                  <c:v>0.19791666666666666</c:v>
                </c:pt>
                <c:pt idx="20">
                  <c:v>0.20833333333333334</c:v>
                </c:pt>
                <c:pt idx="21">
                  <c:v>0.21875</c:v>
                </c:pt>
                <c:pt idx="22">
                  <c:v>0.22916666666666666</c:v>
                </c:pt>
                <c:pt idx="23">
                  <c:v>0.23958333333333334</c:v>
                </c:pt>
                <c:pt idx="24">
                  <c:v>0.25</c:v>
                </c:pt>
                <c:pt idx="25">
                  <c:v>0.26041666666666669</c:v>
                </c:pt>
                <c:pt idx="26">
                  <c:v>0.27083333333333331</c:v>
                </c:pt>
                <c:pt idx="27">
                  <c:v>0.28125</c:v>
                </c:pt>
                <c:pt idx="28">
                  <c:v>0.29166666666666669</c:v>
                </c:pt>
                <c:pt idx="29">
                  <c:v>0.30208333333333331</c:v>
                </c:pt>
                <c:pt idx="30">
                  <c:v>0.3125</c:v>
                </c:pt>
                <c:pt idx="31">
                  <c:v>0.32291666666666669</c:v>
                </c:pt>
                <c:pt idx="32">
                  <c:v>0.33333333333333331</c:v>
                </c:pt>
                <c:pt idx="33">
                  <c:v>0.34375</c:v>
                </c:pt>
                <c:pt idx="34">
                  <c:v>0.35416666666666669</c:v>
                </c:pt>
                <c:pt idx="35">
                  <c:v>0.36458333333333331</c:v>
                </c:pt>
                <c:pt idx="36">
                  <c:v>0.375</c:v>
                </c:pt>
                <c:pt idx="37">
                  <c:v>0.38541666666666669</c:v>
                </c:pt>
                <c:pt idx="38">
                  <c:v>0.39583333333333331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0.42708333333333331</c:v>
                </c:pt>
                <c:pt idx="42">
                  <c:v>0.4375</c:v>
                </c:pt>
                <c:pt idx="43">
                  <c:v>0.44791666666666669</c:v>
                </c:pt>
                <c:pt idx="44">
                  <c:v>0.45833333333333331</c:v>
                </c:pt>
                <c:pt idx="45">
                  <c:v>0.46875</c:v>
                </c:pt>
                <c:pt idx="46">
                  <c:v>0.47916666666666669</c:v>
                </c:pt>
                <c:pt idx="47">
                  <c:v>0.48958333333333331</c:v>
                </c:pt>
                <c:pt idx="48">
                  <c:v>0.5</c:v>
                </c:pt>
                <c:pt idx="49">
                  <c:v>0.51041666666666663</c:v>
                </c:pt>
                <c:pt idx="50">
                  <c:v>0.52083333333333337</c:v>
                </c:pt>
                <c:pt idx="51">
                  <c:v>0.53125</c:v>
                </c:pt>
                <c:pt idx="52">
                  <c:v>0.54166666666666663</c:v>
                </c:pt>
                <c:pt idx="53">
                  <c:v>0.55208333333333337</c:v>
                </c:pt>
                <c:pt idx="54">
                  <c:v>0.5625</c:v>
                </c:pt>
                <c:pt idx="55">
                  <c:v>0.57291666666666663</c:v>
                </c:pt>
                <c:pt idx="56">
                  <c:v>0.58333333333333337</c:v>
                </c:pt>
                <c:pt idx="57">
                  <c:v>0.59375</c:v>
                </c:pt>
                <c:pt idx="58">
                  <c:v>0.60416666666666663</c:v>
                </c:pt>
                <c:pt idx="59">
                  <c:v>0.61458333333333337</c:v>
                </c:pt>
                <c:pt idx="60">
                  <c:v>0.625</c:v>
                </c:pt>
                <c:pt idx="61">
                  <c:v>0.63541666666666663</c:v>
                </c:pt>
                <c:pt idx="62">
                  <c:v>0.64583333333333337</c:v>
                </c:pt>
                <c:pt idx="63">
                  <c:v>0.65625</c:v>
                </c:pt>
                <c:pt idx="64">
                  <c:v>0.66666666666666663</c:v>
                </c:pt>
                <c:pt idx="65">
                  <c:v>0.67708333333333337</c:v>
                </c:pt>
                <c:pt idx="66">
                  <c:v>0.6875</c:v>
                </c:pt>
                <c:pt idx="67">
                  <c:v>0.69791666666666663</c:v>
                </c:pt>
                <c:pt idx="68">
                  <c:v>0.70833333333333337</c:v>
                </c:pt>
                <c:pt idx="69">
                  <c:v>0.71875</c:v>
                </c:pt>
                <c:pt idx="70">
                  <c:v>0.72916666666666663</c:v>
                </c:pt>
                <c:pt idx="71">
                  <c:v>0.73958333333333337</c:v>
                </c:pt>
                <c:pt idx="72">
                  <c:v>0.75</c:v>
                </c:pt>
                <c:pt idx="73">
                  <c:v>0.76041666666666663</c:v>
                </c:pt>
                <c:pt idx="74">
                  <c:v>0.77083333333333337</c:v>
                </c:pt>
                <c:pt idx="75">
                  <c:v>0.78125</c:v>
                </c:pt>
                <c:pt idx="76">
                  <c:v>0.79166666666666663</c:v>
                </c:pt>
                <c:pt idx="77">
                  <c:v>0.80208333333333337</c:v>
                </c:pt>
                <c:pt idx="78">
                  <c:v>0.8125</c:v>
                </c:pt>
                <c:pt idx="79">
                  <c:v>0.82291666666666663</c:v>
                </c:pt>
                <c:pt idx="80">
                  <c:v>0.83333333333333337</c:v>
                </c:pt>
                <c:pt idx="81">
                  <c:v>0.84375</c:v>
                </c:pt>
                <c:pt idx="82">
                  <c:v>0.85416666666666663</c:v>
                </c:pt>
                <c:pt idx="83">
                  <c:v>0.86458333333333337</c:v>
                </c:pt>
                <c:pt idx="84">
                  <c:v>0.875</c:v>
                </c:pt>
                <c:pt idx="85">
                  <c:v>0.88541666666666663</c:v>
                </c:pt>
                <c:pt idx="86">
                  <c:v>0.89583333333333337</c:v>
                </c:pt>
                <c:pt idx="87">
                  <c:v>0.90625</c:v>
                </c:pt>
                <c:pt idx="88">
                  <c:v>0.91666666666666663</c:v>
                </c:pt>
                <c:pt idx="89">
                  <c:v>0.92708333333333337</c:v>
                </c:pt>
                <c:pt idx="90">
                  <c:v>0.9375</c:v>
                </c:pt>
                <c:pt idx="91">
                  <c:v>0.94791666666666663</c:v>
                </c:pt>
                <c:pt idx="92">
                  <c:v>0.95833333333333337</c:v>
                </c:pt>
                <c:pt idx="93">
                  <c:v>0.96875</c:v>
                </c:pt>
                <c:pt idx="94">
                  <c:v>0.97916666666666663</c:v>
                </c:pt>
                <c:pt idx="95">
                  <c:v>0.98958333333333337</c:v>
                </c:pt>
                <c:pt idx="96">
                  <c:v>1</c:v>
                </c:pt>
              </c:numCache>
            </c:numRef>
          </c:xVal>
          <c:yVal>
            <c:numRef>
              <c:f>'Figurer slagtesvin (3)'!$B$108:$FC$108</c:f>
              <c:numCache>
                <c:formatCode>#,##0</c:formatCode>
                <c:ptCount val="158"/>
                <c:pt idx="0">
                  <c:v>13.989690721649485</c:v>
                </c:pt>
                <c:pt idx="1">
                  <c:v>13.989690721649485</c:v>
                </c:pt>
                <c:pt idx="2">
                  <c:v>13.989690721649485</c:v>
                </c:pt>
                <c:pt idx="3">
                  <c:v>13.989690721649485</c:v>
                </c:pt>
                <c:pt idx="4">
                  <c:v>13.989690721649485</c:v>
                </c:pt>
                <c:pt idx="5">
                  <c:v>13.989690721649485</c:v>
                </c:pt>
                <c:pt idx="6">
                  <c:v>13.989690721649485</c:v>
                </c:pt>
                <c:pt idx="7">
                  <c:v>13.989690721649485</c:v>
                </c:pt>
                <c:pt idx="8">
                  <c:v>13.989690721649485</c:v>
                </c:pt>
                <c:pt idx="9">
                  <c:v>13.989690721649485</c:v>
                </c:pt>
                <c:pt idx="10">
                  <c:v>13.989690721649485</c:v>
                </c:pt>
                <c:pt idx="11">
                  <c:v>13.989690721649485</c:v>
                </c:pt>
                <c:pt idx="12">
                  <c:v>13.989690721649485</c:v>
                </c:pt>
                <c:pt idx="13">
                  <c:v>13.989690721649485</c:v>
                </c:pt>
                <c:pt idx="14">
                  <c:v>13.989690721649485</c:v>
                </c:pt>
                <c:pt idx="15">
                  <c:v>13.989690721649485</c:v>
                </c:pt>
                <c:pt idx="16">
                  <c:v>13.989690721649485</c:v>
                </c:pt>
                <c:pt idx="17">
                  <c:v>13.989690721649485</c:v>
                </c:pt>
                <c:pt idx="18">
                  <c:v>13.989690721649485</c:v>
                </c:pt>
                <c:pt idx="19">
                  <c:v>13.989690721649485</c:v>
                </c:pt>
                <c:pt idx="20">
                  <c:v>13.989690721649485</c:v>
                </c:pt>
                <c:pt idx="21">
                  <c:v>13.989690721649485</c:v>
                </c:pt>
                <c:pt idx="22">
                  <c:v>13.989690721649485</c:v>
                </c:pt>
                <c:pt idx="23">
                  <c:v>13.989690721649485</c:v>
                </c:pt>
                <c:pt idx="24">
                  <c:v>13.989690721649485</c:v>
                </c:pt>
                <c:pt idx="25">
                  <c:v>13.989690721649485</c:v>
                </c:pt>
                <c:pt idx="26">
                  <c:v>13.989690721649485</c:v>
                </c:pt>
                <c:pt idx="27">
                  <c:v>13.989690721649485</c:v>
                </c:pt>
                <c:pt idx="28">
                  <c:v>13.989690721649485</c:v>
                </c:pt>
                <c:pt idx="29">
                  <c:v>13.989690721649485</c:v>
                </c:pt>
                <c:pt idx="30">
                  <c:v>13.989690721649485</c:v>
                </c:pt>
                <c:pt idx="31">
                  <c:v>13.989690721649485</c:v>
                </c:pt>
                <c:pt idx="32">
                  <c:v>13.989690721649485</c:v>
                </c:pt>
                <c:pt idx="33">
                  <c:v>13.989690721649485</c:v>
                </c:pt>
                <c:pt idx="34">
                  <c:v>13.989690721649485</c:v>
                </c:pt>
                <c:pt idx="35">
                  <c:v>13.989690721649485</c:v>
                </c:pt>
                <c:pt idx="36">
                  <c:v>13.989690721649485</c:v>
                </c:pt>
                <c:pt idx="37">
                  <c:v>13.989690721649485</c:v>
                </c:pt>
                <c:pt idx="38">
                  <c:v>13.989690721649485</c:v>
                </c:pt>
                <c:pt idx="39">
                  <c:v>13.989690721649485</c:v>
                </c:pt>
                <c:pt idx="40">
                  <c:v>13.989690721649485</c:v>
                </c:pt>
                <c:pt idx="41">
                  <c:v>13.989690721649485</c:v>
                </c:pt>
                <c:pt idx="42">
                  <c:v>13.989690721649485</c:v>
                </c:pt>
                <c:pt idx="43">
                  <c:v>13.989690721649485</c:v>
                </c:pt>
                <c:pt idx="44">
                  <c:v>13.989690721649485</c:v>
                </c:pt>
                <c:pt idx="45">
                  <c:v>13.989690721649485</c:v>
                </c:pt>
                <c:pt idx="46">
                  <c:v>13.989690721649485</c:v>
                </c:pt>
                <c:pt idx="47">
                  <c:v>13.989690721649485</c:v>
                </c:pt>
                <c:pt idx="48">
                  <c:v>13.989690721649485</c:v>
                </c:pt>
                <c:pt idx="49">
                  <c:v>13.989690721649485</c:v>
                </c:pt>
                <c:pt idx="50">
                  <c:v>13.989690721649485</c:v>
                </c:pt>
                <c:pt idx="51">
                  <c:v>13.989690721649485</c:v>
                </c:pt>
                <c:pt idx="52">
                  <c:v>13.989690721649485</c:v>
                </c:pt>
                <c:pt idx="53">
                  <c:v>13.989690721649485</c:v>
                </c:pt>
                <c:pt idx="54">
                  <c:v>13.989690721649485</c:v>
                </c:pt>
                <c:pt idx="55">
                  <c:v>13.989690721649485</c:v>
                </c:pt>
                <c:pt idx="56">
                  <c:v>13.989690721649485</c:v>
                </c:pt>
                <c:pt idx="57">
                  <c:v>13.989690721649485</c:v>
                </c:pt>
                <c:pt idx="58">
                  <c:v>13.989690721649485</c:v>
                </c:pt>
                <c:pt idx="59">
                  <c:v>13.989690721649485</c:v>
                </c:pt>
                <c:pt idx="60">
                  <c:v>13.989690721649485</c:v>
                </c:pt>
                <c:pt idx="61">
                  <c:v>13.989690721649485</c:v>
                </c:pt>
                <c:pt idx="62">
                  <c:v>13.989690721649485</c:v>
                </c:pt>
                <c:pt idx="63">
                  <c:v>13.989690721649485</c:v>
                </c:pt>
                <c:pt idx="64">
                  <c:v>13.989690721649485</c:v>
                </c:pt>
                <c:pt idx="65">
                  <c:v>13.989690721649485</c:v>
                </c:pt>
                <c:pt idx="66">
                  <c:v>13.989690721649485</c:v>
                </c:pt>
                <c:pt idx="67">
                  <c:v>13.989690721649485</c:v>
                </c:pt>
                <c:pt idx="68">
                  <c:v>13.989690721649485</c:v>
                </c:pt>
                <c:pt idx="69">
                  <c:v>13.989690721649485</c:v>
                </c:pt>
                <c:pt idx="70">
                  <c:v>13.989690721649485</c:v>
                </c:pt>
                <c:pt idx="71">
                  <c:v>13.989690721649485</c:v>
                </c:pt>
                <c:pt idx="72">
                  <c:v>13.989690721649485</c:v>
                </c:pt>
                <c:pt idx="73">
                  <c:v>13.989690721649485</c:v>
                </c:pt>
                <c:pt idx="74">
                  <c:v>13.989690721649485</c:v>
                </c:pt>
                <c:pt idx="75">
                  <c:v>13.989690721649485</c:v>
                </c:pt>
                <c:pt idx="76">
                  <c:v>13.989690721649485</c:v>
                </c:pt>
                <c:pt idx="77">
                  <c:v>13.989690721649485</c:v>
                </c:pt>
                <c:pt idx="78">
                  <c:v>13.989690721649485</c:v>
                </c:pt>
                <c:pt idx="79">
                  <c:v>13.989690721649485</c:v>
                </c:pt>
                <c:pt idx="80">
                  <c:v>13.989690721649485</c:v>
                </c:pt>
                <c:pt idx="81">
                  <c:v>13.989690721649485</c:v>
                </c:pt>
                <c:pt idx="82">
                  <c:v>13.989690721649485</c:v>
                </c:pt>
                <c:pt idx="83">
                  <c:v>13.989690721649485</c:v>
                </c:pt>
                <c:pt idx="84">
                  <c:v>13.989690721649485</c:v>
                </c:pt>
                <c:pt idx="85">
                  <c:v>13.989690721649485</c:v>
                </c:pt>
                <c:pt idx="86">
                  <c:v>13.989690721649485</c:v>
                </c:pt>
                <c:pt idx="87">
                  <c:v>13.989690721649485</c:v>
                </c:pt>
                <c:pt idx="88">
                  <c:v>13.989690721649485</c:v>
                </c:pt>
                <c:pt idx="89">
                  <c:v>13.989690721649485</c:v>
                </c:pt>
                <c:pt idx="90">
                  <c:v>13.989690721649485</c:v>
                </c:pt>
                <c:pt idx="91">
                  <c:v>13.989690721649485</c:v>
                </c:pt>
                <c:pt idx="92">
                  <c:v>13.989690721649485</c:v>
                </c:pt>
                <c:pt idx="93">
                  <c:v>13.989690721649485</c:v>
                </c:pt>
                <c:pt idx="94">
                  <c:v>13.989690721649485</c:v>
                </c:pt>
                <c:pt idx="95">
                  <c:v>13.989690721649485</c:v>
                </c:pt>
                <c:pt idx="96">
                  <c:v>13.989690721649485</c:v>
                </c:pt>
                <c:pt idx="97">
                  <c:v>13.989690721649485</c:v>
                </c:pt>
                <c:pt idx="98">
                  <c:v>13.989690721649485</c:v>
                </c:pt>
                <c:pt idx="99">
                  <c:v>13.989690721649485</c:v>
                </c:pt>
                <c:pt idx="100">
                  <c:v>13.989690721649485</c:v>
                </c:pt>
                <c:pt idx="101">
                  <c:v>13.989690721649485</c:v>
                </c:pt>
                <c:pt idx="102">
                  <c:v>13.989690721649485</c:v>
                </c:pt>
                <c:pt idx="103">
                  <c:v>13.989690721649485</c:v>
                </c:pt>
                <c:pt idx="104">
                  <c:v>13.989690721649485</c:v>
                </c:pt>
                <c:pt idx="105">
                  <c:v>13.989690721649485</c:v>
                </c:pt>
                <c:pt idx="106">
                  <c:v>13.989690721649485</c:v>
                </c:pt>
                <c:pt idx="107">
                  <c:v>13.989690721649485</c:v>
                </c:pt>
                <c:pt idx="108">
                  <c:v>13.989690721649485</c:v>
                </c:pt>
                <c:pt idx="109">
                  <c:v>13.989690721649485</c:v>
                </c:pt>
                <c:pt idx="110">
                  <c:v>13.989690721649485</c:v>
                </c:pt>
                <c:pt idx="111">
                  <c:v>13.989690721649485</c:v>
                </c:pt>
                <c:pt idx="112">
                  <c:v>13.989690721649485</c:v>
                </c:pt>
                <c:pt idx="113">
                  <c:v>13.989690721649485</c:v>
                </c:pt>
                <c:pt idx="114">
                  <c:v>13.989690721649485</c:v>
                </c:pt>
                <c:pt idx="115">
                  <c:v>13.989690721649485</c:v>
                </c:pt>
                <c:pt idx="116">
                  <c:v>13.989690721649485</c:v>
                </c:pt>
                <c:pt idx="117">
                  <c:v>13.989690721649485</c:v>
                </c:pt>
                <c:pt idx="118">
                  <c:v>13.989690721649485</c:v>
                </c:pt>
                <c:pt idx="119">
                  <c:v>13.989690721649485</c:v>
                </c:pt>
                <c:pt idx="120">
                  <c:v>13.989690721649485</c:v>
                </c:pt>
                <c:pt idx="121">
                  <c:v>13.989690721649485</c:v>
                </c:pt>
                <c:pt idx="122">
                  <c:v>13.989690721649485</c:v>
                </c:pt>
                <c:pt idx="123">
                  <c:v>13.989690721649485</c:v>
                </c:pt>
                <c:pt idx="124">
                  <c:v>13.989690721649485</c:v>
                </c:pt>
                <c:pt idx="125">
                  <c:v>13.989690721649485</c:v>
                </c:pt>
                <c:pt idx="126">
                  <c:v>13.989690721649485</c:v>
                </c:pt>
                <c:pt idx="127">
                  <c:v>13.989690721649485</c:v>
                </c:pt>
                <c:pt idx="128">
                  <c:v>13.989690721649485</c:v>
                </c:pt>
                <c:pt idx="129">
                  <c:v>13.989690721649485</c:v>
                </c:pt>
                <c:pt idx="130">
                  <c:v>13.989690721649485</c:v>
                </c:pt>
                <c:pt idx="131">
                  <c:v>13.989690721649485</c:v>
                </c:pt>
                <c:pt idx="132">
                  <c:v>13.989690721649485</c:v>
                </c:pt>
                <c:pt idx="133">
                  <c:v>13.989690721649485</c:v>
                </c:pt>
                <c:pt idx="134">
                  <c:v>13.989690721649485</c:v>
                </c:pt>
                <c:pt idx="135">
                  <c:v>13.989690721649485</c:v>
                </c:pt>
                <c:pt idx="136">
                  <c:v>13.989690721649485</c:v>
                </c:pt>
                <c:pt idx="137">
                  <c:v>13.989690721649485</c:v>
                </c:pt>
                <c:pt idx="138">
                  <c:v>13.989690721649485</c:v>
                </c:pt>
                <c:pt idx="139">
                  <c:v>13.989690721649485</c:v>
                </c:pt>
                <c:pt idx="140">
                  <c:v>13.989690721649485</c:v>
                </c:pt>
                <c:pt idx="141">
                  <c:v>13.989690721649485</c:v>
                </c:pt>
                <c:pt idx="142">
                  <c:v>13.989690721649485</c:v>
                </c:pt>
                <c:pt idx="143">
                  <c:v>13.989690721649485</c:v>
                </c:pt>
                <c:pt idx="144">
                  <c:v>13.989690721649485</c:v>
                </c:pt>
                <c:pt idx="145">
                  <c:v>13.989690721649485</c:v>
                </c:pt>
                <c:pt idx="146">
                  <c:v>13.989690721649485</c:v>
                </c:pt>
                <c:pt idx="147">
                  <c:v>13.989690721649485</c:v>
                </c:pt>
                <c:pt idx="148">
                  <c:v>13.989690721649485</c:v>
                </c:pt>
                <c:pt idx="149">
                  <c:v>13.989690721649485</c:v>
                </c:pt>
                <c:pt idx="150">
                  <c:v>13.989690721649485</c:v>
                </c:pt>
                <c:pt idx="151">
                  <c:v>13.989690721649485</c:v>
                </c:pt>
                <c:pt idx="152">
                  <c:v>13.989690721649485</c:v>
                </c:pt>
                <c:pt idx="153">
                  <c:v>13.989690721649485</c:v>
                </c:pt>
                <c:pt idx="154">
                  <c:v>13.989690721649485</c:v>
                </c:pt>
                <c:pt idx="155">
                  <c:v>13.989690721649485</c:v>
                </c:pt>
                <c:pt idx="156">
                  <c:v>13.989690721649485</c:v>
                </c:pt>
                <c:pt idx="157">
                  <c:v>13.989690721649485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'Figurer slagtesvin (3)'!$A$109</c:f>
              <c:strCache>
                <c:ptCount val="1"/>
                <c:pt idx="0">
                  <c:v>2-7.000 prod.</c:v>
                </c:pt>
              </c:strCache>
            </c:strRef>
          </c:tx>
          <c:spPr>
            <a:ln w="28575">
              <a:solidFill>
                <a:srgbClr val="4A7EBB"/>
              </a:solidFill>
              <a:prstDash val="sysDash"/>
            </a:ln>
          </c:spPr>
          <c:marker>
            <c:symbol val="none"/>
          </c:marker>
          <c:xVal>
            <c:numRef>
              <c:f>'Figurer slagtesvin (3)'!$B$85:$FC$85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(3)'!$B$109:$FC$109</c:f>
              <c:numCache>
                <c:formatCode>General</c:formatCode>
                <c:ptCount val="15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9</c:v>
                </c:pt>
                <c:pt idx="27">
                  <c:v>9</c:v>
                </c:pt>
                <c:pt idx="28">
                  <c:v>9</c:v>
                </c:pt>
                <c:pt idx="29">
                  <c:v>9</c:v>
                </c:pt>
                <c:pt idx="30">
                  <c:v>9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9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11</c:v>
                </c:pt>
                <c:pt idx="45">
                  <c:v>11</c:v>
                </c:pt>
                <c:pt idx="46">
                  <c:v>11</c:v>
                </c:pt>
                <c:pt idx="47">
                  <c:v>11</c:v>
                </c:pt>
                <c:pt idx="48">
                  <c:v>11</c:v>
                </c:pt>
                <c:pt idx="49">
                  <c:v>11</c:v>
                </c:pt>
                <c:pt idx="50">
                  <c:v>11</c:v>
                </c:pt>
                <c:pt idx="51">
                  <c:v>11</c:v>
                </c:pt>
                <c:pt idx="52">
                  <c:v>11</c:v>
                </c:pt>
                <c:pt idx="53">
                  <c:v>12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12</c:v>
                </c:pt>
                <c:pt idx="58">
                  <c:v>12</c:v>
                </c:pt>
                <c:pt idx="59">
                  <c:v>12</c:v>
                </c:pt>
                <c:pt idx="60">
                  <c:v>12</c:v>
                </c:pt>
                <c:pt idx="61">
                  <c:v>12</c:v>
                </c:pt>
                <c:pt idx="62">
                  <c:v>12</c:v>
                </c:pt>
                <c:pt idx="63">
                  <c:v>12</c:v>
                </c:pt>
                <c:pt idx="64">
                  <c:v>12</c:v>
                </c:pt>
                <c:pt idx="65">
                  <c:v>12</c:v>
                </c:pt>
                <c:pt idx="66">
                  <c:v>12</c:v>
                </c:pt>
                <c:pt idx="67">
                  <c:v>12</c:v>
                </c:pt>
                <c:pt idx="68">
                  <c:v>12</c:v>
                </c:pt>
                <c:pt idx="69">
                  <c:v>13</c:v>
                </c:pt>
                <c:pt idx="70">
                  <c:v>13</c:v>
                </c:pt>
                <c:pt idx="71">
                  <c:v>13</c:v>
                </c:pt>
                <c:pt idx="72">
                  <c:v>13</c:v>
                </c:pt>
                <c:pt idx="73">
                  <c:v>13</c:v>
                </c:pt>
                <c:pt idx="74">
                  <c:v>13</c:v>
                </c:pt>
                <c:pt idx="75">
                  <c:v>13</c:v>
                </c:pt>
                <c:pt idx="76">
                  <c:v>13</c:v>
                </c:pt>
                <c:pt idx="77">
                  <c:v>13</c:v>
                </c:pt>
                <c:pt idx="78">
                  <c:v>13</c:v>
                </c:pt>
                <c:pt idx="79">
                  <c:v>13</c:v>
                </c:pt>
                <c:pt idx="80">
                  <c:v>13</c:v>
                </c:pt>
                <c:pt idx="81">
                  <c:v>13</c:v>
                </c:pt>
                <c:pt idx="82">
                  <c:v>13</c:v>
                </c:pt>
                <c:pt idx="83">
                  <c:v>13</c:v>
                </c:pt>
                <c:pt idx="84">
                  <c:v>13</c:v>
                </c:pt>
                <c:pt idx="85">
                  <c:v>13</c:v>
                </c:pt>
                <c:pt idx="86">
                  <c:v>13</c:v>
                </c:pt>
                <c:pt idx="87">
                  <c:v>13</c:v>
                </c:pt>
                <c:pt idx="88">
                  <c:v>13</c:v>
                </c:pt>
                <c:pt idx="89">
                  <c:v>13</c:v>
                </c:pt>
                <c:pt idx="90">
                  <c:v>13</c:v>
                </c:pt>
                <c:pt idx="91">
                  <c:v>13</c:v>
                </c:pt>
                <c:pt idx="92">
                  <c:v>13</c:v>
                </c:pt>
                <c:pt idx="93">
                  <c:v>13</c:v>
                </c:pt>
                <c:pt idx="94">
                  <c:v>13</c:v>
                </c:pt>
                <c:pt idx="95">
                  <c:v>14</c:v>
                </c:pt>
                <c:pt idx="96">
                  <c:v>14</c:v>
                </c:pt>
                <c:pt idx="97">
                  <c:v>14</c:v>
                </c:pt>
                <c:pt idx="98">
                  <c:v>14</c:v>
                </c:pt>
                <c:pt idx="99">
                  <c:v>14</c:v>
                </c:pt>
                <c:pt idx="100">
                  <c:v>14</c:v>
                </c:pt>
                <c:pt idx="101">
                  <c:v>14</c:v>
                </c:pt>
                <c:pt idx="102">
                  <c:v>14</c:v>
                </c:pt>
                <c:pt idx="103">
                  <c:v>14</c:v>
                </c:pt>
                <c:pt idx="104">
                  <c:v>14</c:v>
                </c:pt>
                <c:pt idx="105">
                  <c:v>15</c:v>
                </c:pt>
                <c:pt idx="106">
                  <c:v>15</c:v>
                </c:pt>
                <c:pt idx="107">
                  <c:v>15</c:v>
                </c:pt>
                <c:pt idx="108">
                  <c:v>15</c:v>
                </c:pt>
                <c:pt idx="109">
                  <c:v>15</c:v>
                </c:pt>
                <c:pt idx="110">
                  <c:v>15</c:v>
                </c:pt>
                <c:pt idx="111">
                  <c:v>15</c:v>
                </c:pt>
                <c:pt idx="112">
                  <c:v>15</c:v>
                </c:pt>
                <c:pt idx="113">
                  <c:v>16</c:v>
                </c:pt>
                <c:pt idx="114">
                  <c:v>16</c:v>
                </c:pt>
                <c:pt idx="115">
                  <c:v>16</c:v>
                </c:pt>
                <c:pt idx="116">
                  <c:v>16</c:v>
                </c:pt>
                <c:pt idx="117">
                  <c:v>16</c:v>
                </c:pt>
                <c:pt idx="118">
                  <c:v>16</c:v>
                </c:pt>
                <c:pt idx="119">
                  <c:v>16</c:v>
                </c:pt>
                <c:pt idx="120">
                  <c:v>16</c:v>
                </c:pt>
                <c:pt idx="121">
                  <c:v>17</c:v>
                </c:pt>
                <c:pt idx="122">
                  <c:v>17</c:v>
                </c:pt>
                <c:pt idx="123">
                  <c:v>17</c:v>
                </c:pt>
                <c:pt idx="124">
                  <c:v>17</c:v>
                </c:pt>
                <c:pt idx="125">
                  <c:v>17</c:v>
                </c:pt>
                <c:pt idx="126">
                  <c:v>18</c:v>
                </c:pt>
                <c:pt idx="127">
                  <c:v>18</c:v>
                </c:pt>
                <c:pt idx="128">
                  <c:v>18</c:v>
                </c:pt>
                <c:pt idx="129">
                  <c:v>18</c:v>
                </c:pt>
                <c:pt idx="130">
                  <c:v>18</c:v>
                </c:pt>
                <c:pt idx="131">
                  <c:v>18</c:v>
                </c:pt>
                <c:pt idx="132">
                  <c:v>19</c:v>
                </c:pt>
                <c:pt idx="133">
                  <c:v>19</c:v>
                </c:pt>
                <c:pt idx="134">
                  <c:v>19</c:v>
                </c:pt>
                <c:pt idx="135">
                  <c:v>19</c:v>
                </c:pt>
                <c:pt idx="136">
                  <c:v>19</c:v>
                </c:pt>
                <c:pt idx="137">
                  <c:v>19</c:v>
                </c:pt>
                <c:pt idx="138">
                  <c:v>19</c:v>
                </c:pt>
                <c:pt idx="139">
                  <c:v>20</c:v>
                </c:pt>
                <c:pt idx="140">
                  <c:v>20</c:v>
                </c:pt>
                <c:pt idx="141">
                  <c:v>20</c:v>
                </c:pt>
                <c:pt idx="142">
                  <c:v>20</c:v>
                </c:pt>
                <c:pt idx="143">
                  <c:v>21</c:v>
                </c:pt>
                <c:pt idx="144">
                  <c:v>21</c:v>
                </c:pt>
                <c:pt idx="145">
                  <c:v>23</c:v>
                </c:pt>
                <c:pt idx="146">
                  <c:v>23</c:v>
                </c:pt>
                <c:pt idx="147">
                  <c:v>23</c:v>
                </c:pt>
                <c:pt idx="148">
                  <c:v>23</c:v>
                </c:pt>
                <c:pt idx="149">
                  <c:v>24</c:v>
                </c:pt>
                <c:pt idx="150">
                  <c:v>24</c:v>
                </c:pt>
                <c:pt idx="151">
                  <c:v>26</c:v>
                </c:pt>
                <c:pt idx="152">
                  <c:v>29</c:v>
                </c:pt>
                <c:pt idx="153">
                  <c:v>35</c:v>
                </c:pt>
                <c:pt idx="154">
                  <c:v>35</c:v>
                </c:pt>
                <c:pt idx="155">
                  <c:v>43</c:v>
                </c:pt>
                <c:pt idx="156">
                  <c:v>45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'Figurer slagtesvin (3)'!$A$110</c:f>
              <c:strCache>
                <c:ptCount val="1"/>
                <c:pt idx="0">
                  <c:v>2-7.000 prod. gns.</c:v>
                </c:pt>
              </c:strCache>
            </c:strRef>
          </c:tx>
          <c:spPr>
            <a:ln w="28575">
              <a:solidFill>
                <a:schemeClr val="accent1">
                  <a:shade val="95000"/>
                  <a:satMod val="10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'Figurer slagtesvin (3)'!$B$85:$FC$85</c:f>
              <c:numCache>
                <c:formatCode>0%</c:formatCode>
                <c:ptCount val="158"/>
                <c:pt idx="0">
                  <c:v>0</c:v>
                </c:pt>
                <c:pt idx="1">
                  <c:v>6.369426751592357E-3</c:v>
                </c:pt>
                <c:pt idx="2">
                  <c:v>1.2738853503184714E-2</c:v>
                </c:pt>
                <c:pt idx="3">
                  <c:v>1.9108280254777069E-2</c:v>
                </c:pt>
                <c:pt idx="4">
                  <c:v>2.5477707006369428E-2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4.4585987261146494E-2</c:v>
                </c:pt>
                <c:pt idx="8">
                  <c:v>5.0955414012738856E-2</c:v>
                </c:pt>
                <c:pt idx="9">
                  <c:v>5.7324840764331211E-2</c:v>
                </c:pt>
                <c:pt idx="10">
                  <c:v>6.3694267515923567E-2</c:v>
                </c:pt>
                <c:pt idx="11">
                  <c:v>7.0063694267515922E-2</c:v>
                </c:pt>
                <c:pt idx="12">
                  <c:v>7.6433121019108277E-2</c:v>
                </c:pt>
                <c:pt idx="13">
                  <c:v>8.2802547770700632E-2</c:v>
                </c:pt>
                <c:pt idx="14">
                  <c:v>8.9171974522292988E-2</c:v>
                </c:pt>
                <c:pt idx="15">
                  <c:v>9.5541401273885357E-2</c:v>
                </c:pt>
                <c:pt idx="16">
                  <c:v>0.10191082802547771</c:v>
                </c:pt>
                <c:pt idx="17">
                  <c:v>0.10828025477707007</c:v>
                </c:pt>
                <c:pt idx="18">
                  <c:v>0.11464968152866242</c:v>
                </c:pt>
                <c:pt idx="19">
                  <c:v>0.12101910828025478</c:v>
                </c:pt>
                <c:pt idx="20">
                  <c:v>0.12738853503184713</c:v>
                </c:pt>
                <c:pt idx="21">
                  <c:v>0.13375796178343949</c:v>
                </c:pt>
                <c:pt idx="22">
                  <c:v>0.14012738853503184</c:v>
                </c:pt>
                <c:pt idx="23">
                  <c:v>0.1464968152866242</c:v>
                </c:pt>
                <c:pt idx="24">
                  <c:v>0.15286624203821655</c:v>
                </c:pt>
                <c:pt idx="25">
                  <c:v>0.15923566878980891</c:v>
                </c:pt>
                <c:pt idx="26">
                  <c:v>0.16560509554140126</c:v>
                </c:pt>
                <c:pt idx="27">
                  <c:v>0.17197452229299362</c:v>
                </c:pt>
                <c:pt idx="28">
                  <c:v>0.17834394904458598</c:v>
                </c:pt>
                <c:pt idx="29">
                  <c:v>0.18471337579617833</c:v>
                </c:pt>
                <c:pt idx="30">
                  <c:v>0.19108280254777071</c:v>
                </c:pt>
                <c:pt idx="31">
                  <c:v>0.19745222929936307</c:v>
                </c:pt>
                <c:pt idx="32">
                  <c:v>0.20382165605095542</c:v>
                </c:pt>
                <c:pt idx="33">
                  <c:v>0.21019108280254778</c:v>
                </c:pt>
                <c:pt idx="34">
                  <c:v>0.21656050955414013</c:v>
                </c:pt>
                <c:pt idx="35">
                  <c:v>0.22292993630573249</c:v>
                </c:pt>
                <c:pt idx="36">
                  <c:v>0.22929936305732485</c:v>
                </c:pt>
                <c:pt idx="37">
                  <c:v>0.2356687898089172</c:v>
                </c:pt>
                <c:pt idx="38">
                  <c:v>0.24203821656050956</c:v>
                </c:pt>
                <c:pt idx="39">
                  <c:v>0.24840764331210191</c:v>
                </c:pt>
                <c:pt idx="40">
                  <c:v>0.25477707006369427</c:v>
                </c:pt>
                <c:pt idx="41">
                  <c:v>0.26114649681528662</c:v>
                </c:pt>
                <c:pt idx="42">
                  <c:v>0.26751592356687898</c:v>
                </c:pt>
                <c:pt idx="43">
                  <c:v>0.27388535031847133</c:v>
                </c:pt>
                <c:pt idx="44">
                  <c:v>0.28025477707006369</c:v>
                </c:pt>
                <c:pt idx="45">
                  <c:v>0.28662420382165604</c:v>
                </c:pt>
                <c:pt idx="46">
                  <c:v>0.2929936305732484</c:v>
                </c:pt>
                <c:pt idx="47">
                  <c:v>0.29936305732484075</c:v>
                </c:pt>
                <c:pt idx="48">
                  <c:v>0.30573248407643311</c:v>
                </c:pt>
                <c:pt idx="49">
                  <c:v>0.31210191082802546</c:v>
                </c:pt>
                <c:pt idx="50">
                  <c:v>0.31847133757961782</c:v>
                </c:pt>
                <c:pt idx="51">
                  <c:v>0.32484076433121017</c:v>
                </c:pt>
                <c:pt idx="52">
                  <c:v>0.33121019108280253</c:v>
                </c:pt>
                <c:pt idx="53">
                  <c:v>0.33757961783439489</c:v>
                </c:pt>
                <c:pt idx="54">
                  <c:v>0.34394904458598724</c:v>
                </c:pt>
                <c:pt idx="55">
                  <c:v>0.3503184713375796</c:v>
                </c:pt>
                <c:pt idx="56">
                  <c:v>0.35668789808917195</c:v>
                </c:pt>
                <c:pt idx="57">
                  <c:v>0.36305732484076431</c:v>
                </c:pt>
                <c:pt idx="58">
                  <c:v>0.36942675159235666</c:v>
                </c:pt>
                <c:pt idx="59">
                  <c:v>0.37579617834394907</c:v>
                </c:pt>
                <c:pt idx="60">
                  <c:v>0.38216560509554143</c:v>
                </c:pt>
                <c:pt idx="61">
                  <c:v>0.38853503184713378</c:v>
                </c:pt>
                <c:pt idx="62">
                  <c:v>0.39490445859872614</c:v>
                </c:pt>
                <c:pt idx="63">
                  <c:v>0.40127388535031849</c:v>
                </c:pt>
                <c:pt idx="64">
                  <c:v>0.40764331210191085</c:v>
                </c:pt>
                <c:pt idx="65">
                  <c:v>0.4140127388535032</c:v>
                </c:pt>
                <c:pt idx="66">
                  <c:v>0.42038216560509556</c:v>
                </c:pt>
                <c:pt idx="67">
                  <c:v>0.42675159235668791</c:v>
                </c:pt>
                <c:pt idx="68">
                  <c:v>0.43312101910828027</c:v>
                </c:pt>
                <c:pt idx="69">
                  <c:v>0.43949044585987262</c:v>
                </c:pt>
                <c:pt idx="70">
                  <c:v>0.44585987261146498</c:v>
                </c:pt>
                <c:pt idx="71">
                  <c:v>0.45222929936305734</c:v>
                </c:pt>
                <c:pt idx="72">
                  <c:v>0.45859872611464969</c:v>
                </c:pt>
                <c:pt idx="73">
                  <c:v>0.46496815286624205</c:v>
                </c:pt>
                <c:pt idx="74">
                  <c:v>0.4713375796178344</c:v>
                </c:pt>
                <c:pt idx="75">
                  <c:v>0.47770700636942676</c:v>
                </c:pt>
                <c:pt idx="76">
                  <c:v>0.48407643312101911</c:v>
                </c:pt>
                <c:pt idx="77">
                  <c:v>0.49044585987261147</c:v>
                </c:pt>
                <c:pt idx="78">
                  <c:v>0.49681528662420382</c:v>
                </c:pt>
                <c:pt idx="79">
                  <c:v>0.50318471337579618</c:v>
                </c:pt>
                <c:pt idx="80">
                  <c:v>0.50955414012738853</c:v>
                </c:pt>
                <c:pt idx="81">
                  <c:v>0.51592356687898089</c:v>
                </c:pt>
                <c:pt idx="82">
                  <c:v>0.52229299363057324</c:v>
                </c:pt>
                <c:pt idx="83">
                  <c:v>0.5286624203821656</c:v>
                </c:pt>
                <c:pt idx="84">
                  <c:v>0.53503184713375795</c:v>
                </c:pt>
                <c:pt idx="85">
                  <c:v>0.54140127388535031</c:v>
                </c:pt>
                <c:pt idx="86">
                  <c:v>0.54777070063694266</c:v>
                </c:pt>
                <c:pt idx="87">
                  <c:v>0.55414012738853502</c:v>
                </c:pt>
                <c:pt idx="88">
                  <c:v>0.56050955414012738</c:v>
                </c:pt>
                <c:pt idx="89">
                  <c:v>0.56687898089171973</c:v>
                </c:pt>
                <c:pt idx="90">
                  <c:v>0.57324840764331209</c:v>
                </c:pt>
                <c:pt idx="91">
                  <c:v>0.57961783439490444</c:v>
                </c:pt>
                <c:pt idx="92">
                  <c:v>0.5859872611464968</c:v>
                </c:pt>
                <c:pt idx="93">
                  <c:v>0.59235668789808915</c:v>
                </c:pt>
                <c:pt idx="94">
                  <c:v>0.59872611464968151</c:v>
                </c:pt>
                <c:pt idx="95">
                  <c:v>0.60509554140127386</c:v>
                </c:pt>
                <c:pt idx="96">
                  <c:v>0.61146496815286622</c:v>
                </c:pt>
                <c:pt idx="97">
                  <c:v>0.61783439490445857</c:v>
                </c:pt>
                <c:pt idx="98">
                  <c:v>0.62420382165605093</c:v>
                </c:pt>
                <c:pt idx="99">
                  <c:v>0.63057324840764328</c:v>
                </c:pt>
                <c:pt idx="100">
                  <c:v>0.63694267515923564</c:v>
                </c:pt>
                <c:pt idx="101">
                  <c:v>0.64331210191082799</c:v>
                </c:pt>
                <c:pt idx="102">
                  <c:v>0.64968152866242035</c:v>
                </c:pt>
                <c:pt idx="103">
                  <c:v>0.6560509554140127</c:v>
                </c:pt>
                <c:pt idx="104">
                  <c:v>0.66242038216560506</c:v>
                </c:pt>
                <c:pt idx="105">
                  <c:v>0.66878980891719741</c:v>
                </c:pt>
                <c:pt idx="106">
                  <c:v>0.67515923566878977</c:v>
                </c:pt>
                <c:pt idx="107">
                  <c:v>0.68152866242038213</c:v>
                </c:pt>
                <c:pt idx="108">
                  <c:v>0.68789808917197448</c:v>
                </c:pt>
                <c:pt idx="109">
                  <c:v>0.69426751592356684</c:v>
                </c:pt>
                <c:pt idx="110">
                  <c:v>0.70063694267515919</c:v>
                </c:pt>
                <c:pt idx="111">
                  <c:v>0.70700636942675155</c:v>
                </c:pt>
                <c:pt idx="112">
                  <c:v>0.7133757961783439</c:v>
                </c:pt>
                <c:pt idx="113">
                  <c:v>0.71974522292993626</c:v>
                </c:pt>
                <c:pt idx="114">
                  <c:v>0.72611464968152861</c:v>
                </c:pt>
                <c:pt idx="115">
                  <c:v>0.73248407643312097</c:v>
                </c:pt>
                <c:pt idx="116">
                  <c:v>0.73885350318471332</c:v>
                </c:pt>
                <c:pt idx="117">
                  <c:v>0.74522292993630568</c:v>
                </c:pt>
                <c:pt idx="118">
                  <c:v>0.75159235668789814</c:v>
                </c:pt>
                <c:pt idx="119">
                  <c:v>0.7579617834394905</c:v>
                </c:pt>
                <c:pt idx="120">
                  <c:v>0.76433121019108285</c:v>
                </c:pt>
                <c:pt idx="121">
                  <c:v>0.77070063694267521</c:v>
                </c:pt>
                <c:pt idx="122">
                  <c:v>0.77707006369426757</c:v>
                </c:pt>
                <c:pt idx="123">
                  <c:v>0.78343949044585992</c:v>
                </c:pt>
                <c:pt idx="124">
                  <c:v>0.78980891719745228</c:v>
                </c:pt>
                <c:pt idx="125">
                  <c:v>0.79617834394904463</c:v>
                </c:pt>
                <c:pt idx="126">
                  <c:v>0.80254777070063699</c:v>
                </c:pt>
                <c:pt idx="127">
                  <c:v>0.80891719745222934</c:v>
                </c:pt>
                <c:pt idx="128">
                  <c:v>0.8152866242038217</c:v>
                </c:pt>
                <c:pt idx="129">
                  <c:v>0.82165605095541405</c:v>
                </c:pt>
                <c:pt idx="130">
                  <c:v>0.82802547770700641</c:v>
                </c:pt>
                <c:pt idx="131">
                  <c:v>0.83439490445859876</c:v>
                </c:pt>
                <c:pt idx="132">
                  <c:v>0.84076433121019112</c:v>
                </c:pt>
                <c:pt idx="133">
                  <c:v>0.84713375796178347</c:v>
                </c:pt>
                <c:pt idx="134">
                  <c:v>0.85350318471337583</c:v>
                </c:pt>
                <c:pt idx="135">
                  <c:v>0.85987261146496818</c:v>
                </c:pt>
                <c:pt idx="136">
                  <c:v>0.86624203821656054</c:v>
                </c:pt>
                <c:pt idx="137">
                  <c:v>0.87261146496815289</c:v>
                </c:pt>
                <c:pt idx="138">
                  <c:v>0.87898089171974525</c:v>
                </c:pt>
                <c:pt idx="139">
                  <c:v>0.88535031847133761</c:v>
                </c:pt>
                <c:pt idx="140">
                  <c:v>0.89171974522292996</c:v>
                </c:pt>
                <c:pt idx="141">
                  <c:v>0.89808917197452232</c:v>
                </c:pt>
                <c:pt idx="142">
                  <c:v>0.90445859872611467</c:v>
                </c:pt>
                <c:pt idx="143">
                  <c:v>0.91082802547770703</c:v>
                </c:pt>
                <c:pt idx="144">
                  <c:v>0.91719745222929938</c:v>
                </c:pt>
                <c:pt idx="145">
                  <c:v>0.92356687898089174</c:v>
                </c:pt>
                <c:pt idx="146">
                  <c:v>0.92993630573248409</c:v>
                </c:pt>
                <c:pt idx="147">
                  <c:v>0.93630573248407645</c:v>
                </c:pt>
                <c:pt idx="148">
                  <c:v>0.9426751592356688</c:v>
                </c:pt>
                <c:pt idx="149">
                  <c:v>0.94904458598726116</c:v>
                </c:pt>
                <c:pt idx="150">
                  <c:v>0.95541401273885351</c:v>
                </c:pt>
                <c:pt idx="151">
                  <c:v>0.96178343949044587</c:v>
                </c:pt>
                <c:pt idx="152">
                  <c:v>0.96815286624203822</c:v>
                </c:pt>
                <c:pt idx="153">
                  <c:v>0.97452229299363058</c:v>
                </c:pt>
                <c:pt idx="154">
                  <c:v>0.98089171974522293</c:v>
                </c:pt>
                <c:pt idx="155">
                  <c:v>0.98726114649681529</c:v>
                </c:pt>
                <c:pt idx="156">
                  <c:v>0.99363057324840764</c:v>
                </c:pt>
                <c:pt idx="157">
                  <c:v>1</c:v>
                </c:pt>
              </c:numCache>
            </c:numRef>
          </c:xVal>
          <c:yVal>
            <c:numRef>
              <c:f>'Figurer slagtesvin (3)'!$B$110:$FC$110</c:f>
              <c:numCache>
                <c:formatCode>#,##0</c:formatCode>
                <c:ptCount val="158"/>
                <c:pt idx="0">
                  <c:v>14.044303797468354</c:v>
                </c:pt>
                <c:pt idx="1">
                  <c:v>14.044303797468354</c:v>
                </c:pt>
                <c:pt idx="2">
                  <c:v>14.044303797468354</c:v>
                </c:pt>
                <c:pt idx="3">
                  <c:v>14.044303797468354</c:v>
                </c:pt>
                <c:pt idx="4">
                  <c:v>14.044303797468354</c:v>
                </c:pt>
                <c:pt idx="5">
                  <c:v>14.044303797468354</c:v>
                </c:pt>
                <c:pt idx="6">
                  <c:v>14.044303797468354</c:v>
                </c:pt>
                <c:pt idx="7">
                  <c:v>14.044303797468354</c:v>
                </c:pt>
                <c:pt idx="8">
                  <c:v>14.044303797468354</c:v>
                </c:pt>
                <c:pt idx="9">
                  <c:v>14.044303797468354</c:v>
                </c:pt>
                <c:pt idx="10">
                  <c:v>14.044303797468354</c:v>
                </c:pt>
                <c:pt idx="11">
                  <c:v>14.044303797468354</c:v>
                </c:pt>
                <c:pt idx="12">
                  <c:v>14.044303797468354</c:v>
                </c:pt>
                <c:pt idx="13">
                  <c:v>14.044303797468354</c:v>
                </c:pt>
                <c:pt idx="14">
                  <c:v>14.044303797468354</c:v>
                </c:pt>
                <c:pt idx="15">
                  <c:v>14.044303797468354</c:v>
                </c:pt>
                <c:pt idx="16">
                  <c:v>14.044303797468354</c:v>
                </c:pt>
                <c:pt idx="17">
                  <c:v>14.044303797468354</c:v>
                </c:pt>
                <c:pt idx="18">
                  <c:v>14.044303797468354</c:v>
                </c:pt>
                <c:pt idx="19">
                  <c:v>14.044303797468354</c:v>
                </c:pt>
                <c:pt idx="20">
                  <c:v>14.044303797468354</c:v>
                </c:pt>
                <c:pt idx="21">
                  <c:v>14.044303797468354</c:v>
                </c:pt>
                <c:pt idx="22">
                  <c:v>14.044303797468354</c:v>
                </c:pt>
                <c:pt idx="23">
                  <c:v>14.044303797468354</c:v>
                </c:pt>
                <c:pt idx="24">
                  <c:v>14.044303797468354</c:v>
                </c:pt>
                <c:pt idx="25">
                  <c:v>14.044303797468354</c:v>
                </c:pt>
                <c:pt idx="26">
                  <c:v>14.044303797468354</c:v>
                </c:pt>
                <c:pt idx="27">
                  <c:v>14.044303797468354</c:v>
                </c:pt>
                <c:pt idx="28">
                  <c:v>14.044303797468354</c:v>
                </c:pt>
                <c:pt idx="29">
                  <c:v>14.044303797468354</c:v>
                </c:pt>
                <c:pt idx="30">
                  <c:v>14.044303797468354</c:v>
                </c:pt>
                <c:pt idx="31">
                  <c:v>14.044303797468354</c:v>
                </c:pt>
                <c:pt idx="32">
                  <c:v>14.044303797468354</c:v>
                </c:pt>
                <c:pt idx="33">
                  <c:v>14.044303797468354</c:v>
                </c:pt>
                <c:pt idx="34">
                  <c:v>14.044303797468354</c:v>
                </c:pt>
                <c:pt idx="35">
                  <c:v>14.044303797468354</c:v>
                </c:pt>
                <c:pt idx="36">
                  <c:v>14.044303797468354</c:v>
                </c:pt>
                <c:pt idx="37">
                  <c:v>14.044303797468354</c:v>
                </c:pt>
                <c:pt idx="38">
                  <c:v>14.044303797468354</c:v>
                </c:pt>
                <c:pt idx="39">
                  <c:v>14.044303797468354</c:v>
                </c:pt>
                <c:pt idx="40">
                  <c:v>14.044303797468354</c:v>
                </c:pt>
                <c:pt idx="41">
                  <c:v>14.044303797468354</c:v>
                </c:pt>
                <c:pt idx="42">
                  <c:v>14.044303797468354</c:v>
                </c:pt>
                <c:pt idx="43">
                  <c:v>14.044303797468354</c:v>
                </c:pt>
                <c:pt idx="44">
                  <c:v>14.044303797468354</c:v>
                </c:pt>
                <c:pt idx="45">
                  <c:v>14.044303797468354</c:v>
                </c:pt>
                <c:pt idx="46">
                  <c:v>14.044303797468354</c:v>
                </c:pt>
                <c:pt idx="47">
                  <c:v>14.044303797468354</c:v>
                </c:pt>
                <c:pt idx="48">
                  <c:v>14.044303797468354</c:v>
                </c:pt>
                <c:pt idx="49">
                  <c:v>14.044303797468354</c:v>
                </c:pt>
                <c:pt idx="50">
                  <c:v>14.044303797468354</c:v>
                </c:pt>
                <c:pt idx="51">
                  <c:v>14.044303797468354</c:v>
                </c:pt>
                <c:pt idx="52">
                  <c:v>14.044303797468354</c:v>
                </c:pt>
                <c:pt idx="53">
                  <c:v>14.044303797468354</c:v>
                </c:pt>
                <c:pt idx="54">
                  <c:v>14.044303797468354</c:v>
                </c:pt>
                <c:pt idx="55">
                  <c:v>14.044303797468354</c:v>
                </c:pt>
                <c:pt idx="56">
                  <c:v>14.044303797468354</c:v>
                </c:pt>
                <c:pt idx="57">
                  <c:v>14.044303797468354</c:v>
                </c:pt>
                <c:pt idx="58">
                  <c:v>14.044303797468354</c:v>
                </c:pt>
                <c:pt idx="59">
                  <c:v>14.044303797468354</c:v>
                </c:pt>
                <c:pt idx="60">
                  <c:v>14.044303797468354</c:v>
                </c:pt>
                <c:pt idx="61">
                  <c:v>14.044303797468354</c:v>
                </c:pt>
                <c:pt idx="62">
                  <c:v>14.044303797468354</c:v>
                </c:pt>
                <c:pt idx="63">
                  <c:v>14.044303797468354</c:v>
                </c:pt>
                <c:pt idx="64">
                  <c:v>14.044303797468354</c:v>
                </c:pt>
                <c:pt idx="65">
                  <c:v>14.044303797468354</c:v>
                </c:pt>
                <c:pt idx="66">
                  <c:v>14.044303797468354</c:v>
                </c:pt>
                <c:pt idx="67">
                  <c:v>14.044303797468354</c:v>
                </c:pt>
                <c:pt idx="68">
                  <c:v>14.044303797468354</c:v>
                </c:pt>
                <c:pt idx="69">
                  <c:v>14.044303797468354</c:v>
                </c:pt>
                <c:pt idx="70">
                  <c:v>14.044303797468354</c:v>
                </c:pt>
                <c:pt idx="71">
                  <c:v>14.044303797468354</c:v>
                </c:pt>
                <c:pt idx="72">
                  <c:v>14.044303797468354</c:v>
                </c:pt>
                <c:pt idx="73">
                  <c:v>14.044303797468354</c:v>
                </c:pt>
                <c:pt idx="74">
                  <c:v>14.044303797468354</c:v>
                </c:pt>
                <c:pt idx="75">
                  <c:v>14.044303797468354</c:v>
                </c:pt>
                <c:pt idx="76">
                  <c:v>14.044303797468354</c:v>
                </c:pt>
                <c:pt idx="77">
                  <c:v>14.044303797468354</c:v>
                </c:pt>
                <c:pt idx="78">
                  <c:v>14.044303797468354</c:v>
                </c:pt>
                <c:pt idx="79">
                  <c:v>14.044303797468354</c:v>
                </c:pt>
                <c:pt idx="80">
                  <c:v>14.044303797468354</c:v>
                </c:pt>
                <c:pt idx="81">
                  <c:v>14.044303797468354</c:v>
                </c:pt>
                <c:pt idx="82">
                  <c:v>14.044303797468354</c:v>
                </c:pt>
                <c:pt idx="83">
                  <c:v>14.044303797468354</c:v>
                </c:pt>
                <c:pt idx="84">
                  <c:v>14.044303797468354</c:v>
                </c:pt>
                <c:pt idx="85">
                  <c:v>14.044303797468354</c:v>
                </c:pt>
                <c:pt idx="86">
                  <c:v>14.044303797468354</c:v>
                </c:pt>
                <c:pt idx="87">
                  <c:v>14.044303797468354</c:v>
                </c:pt>
                <c:pt idx="88">
                  <c:v>14.044303797468354</c:v>
                </c:pt>
                <c:pt idx="89">
                  <c:v>14.044303797468354</c:v>
                </c:pt>
                <c:pt idx="90">
                  <c:v>14.044303797468354</c:v>
                </c:pt>
                <c:pt idx="91">
                  <c:v>14.044303797468354</c:v>
                </c:pt>
                <c:pt idx="92">
                  <c:v>14.044303797468354</c:v>
                </c:pt>
                <c:pt idx="93">
                  <c:v>14.044303797468354</c:v>
                </c:pt>
                <c:pt idx="94">
                  <c:v>14.044303797468354</c:v>
                </c:pt>
                <c:pt idx="95">
                  <c:v>14.044303797468354</c:v>
                </c:pt>
                <c:pt idx="96">
                  <c:v>14.044303797468354</c:v>
                </c:pt>
                <c:pt idx="97">
                  <c:v>14.044303797468354</c:v>
                </c:pt>
                <c:pt idx="98">
                  <c:v>14.044303797468354</c:v>
                </c:pt>
                <c:pt idx="99">
                  <c:v>14.044303797468354</c:v>
                </c:pt>
                <c:pt idx="100">
                  <c:v>14.044303797468354</c:v>
                </c:pt>
                <c:pt idx="101">
                  <c:v>14.044303797468354</c:v>
                </c:pt>
                <c:pt idx="102">
                  <c:v>14.044303797468354</c:v>
                </c:pt>
                <c:pt idx="103">
                  <c:v>14.044303797468354</c:v>
                </c:pt>
                <c:pt idx="104">
                  <c:v>14.044303797468354</c:v>
                </c:pt>
                <c:pt idx="105">
                  <c:v>14.044303797468354</c:v>
                </c:pt>
                <c:pt idx="106">
                  <c:v>14.044303797468354</c:v>
                </c:pt>
                <c:pt idx="107">
                  <c:v>14.044303797468354</c:v>
                </c:pt>
                <c:pt idx="108">
                  <c:v>14.044303797468354</c:v>
                </c:pt>
                <c:pt idx="109">
                  <c:v>14.044303797468354</c:v>
                </c:pt>
                <c:pt idx="110">
                  <c:v>14.044303797468354</c:v>
                </c:pt>
                <c:pt idx="111">
                  <c:v>14.044303797468354</c:v>
                </c:pt>
                <c:pt idx="112">
                  <c:v>14.044303797468354</c:v>
                </c:pt>
                <c:pt idx="113">
                  <c:v>14.044303797468354</c:v>
                </c:pt>
                <c:pt idx="114">
                  <c:v>14.044303797468354</c:v>
                </c:pt>
                <c:pt idx="115">
                  <c:v>14.044303797468354</c:v>
                </c:pt>
                <c:pt idx="116">
                  <c:v>14.044303797468354</c:v>
                </c:pt>
                <c:pt idx="117">
                  <c:v>14.044303797468354</c:v>
                </c:pt>
                <c:pt idx="118">
                  <c:v>14.044303797468354</c:v>
                </c:pt>
                <c:pt idx="119">
                  <c:v>14.044303797468354</c:v>
                </c:pt>
                <c:pt idx="120">
                  <c:v>14.044303797468354</c:v>
                </c:pt>
                <c:pt idx="121">
                  <c:v>14.044303797468354</c:v>
                </c:pt>
                <c:pt idx="122">
                  <c:v>14.044303797468354</c:v>
                </c:pt>
                <c:pt idx="123">
                  <c:v>14.044303797468354</c:v>
                </c:pt>
                <c:pt idx="124">
                  <c:v>14.044303797468354</c:v>
                </c:pt>
                <c:pt idx="125">
                  <c:v>14.044303797468354</c:v>
                </c:pt>
                <c:pt idx="126">
                  <c:v>14.044303797468354</c:v>
                </c:pt>
                <c:pt idx="127">
                  <c:v>14.044303797468354</c:v>
                </c:pt>
                <c:pt idx="128">
                  <c:v>14.044303797468354</c:v>
                </c:pt>
                <c:pt idx="129">
                  <c:v>14.044303797468354</c:v>
                </c:pt>
                <c:pt idx="130">
                  <c:v>14.044303797468354</c:v>
                </c:pt>
                <c:pt idx="131">
                  <c:v>14.044303797468354</c:v>
                </c:pt>
                <c:pt idx="132">
                  <c:v>14.044303797468354</c:v>
                </c:pt>
                <c:pt idx="133">
                  <c:v>14.044303797468354</c:v>
                </c:pt>
                <c:pt idx="134">
                  <c:v>14.044303797468354</c:v>
                </c:pt>
                <c:pt idx="135">
                  <c:v>14.044303797468354</c:v>
                </c:pt>
                <c:pt idx="136">
                  <c:v>14.044303797468354</c:v>
                </c:pt>
                <c:pt idx="137">
                  <c:v>14.044303797468354</c:v>
                </c:pt>
                <c:pt idx="138">
                  <c:v>14.044303797468354</c:v>
                </c:pt>
                <c:pt idx="139">
                  <c:v>14.044303797468354</c:v>
                </c:pt>
                <c:pt idx="140">
                  <c:v>14.044303797468354</c:v>
                </c:pt>
                <c:pt idx="141">
                  <c:v>14.044303797468354</c:v>
                </c:pt>
                <c:pt idx="142">
                  <c:v>14.044303797468354</c:v>
                </c:pt>
                <c:pt idx="143">
                  <c:v>14.044303797468354</c:v>
                </c:pt>
                <c:pt idx="144">
                  <c:v>14.044303797468354</c:v>
                </c:pt>
                <c:pt idx="145">
                  <c:v>14.044303797468354</c:v>
                </c:pt>
                <c:pt idx="146">
                  <c:v>14.044303797468354</c:v>
                </c:pt>
                <c:pt idx="147">
                  <c:v>14.044303797468354</c:v>
                </c:pt>
                <c:pt idx="148">
                  <c:v>14.044303797468354</c:v>
                </c:pt>
                <c:pt idx="149">
                  <c:v>14.044303797468354</c:v>
                </c:pt>
                <c:pt idx="150">
                  <c:v>14.044303797468354</c:v>
                </c:pt>
                <c:pt idx="151">
                  <c:v>14.044303797468354</c:v>
                </c:pt>
                <c:pt idx="152">
                  <c:v>14.044303797468354</c:v>
                </c:pt>
                <c:pt idx="153">
                  <c:v>14.044303797468354</c:v>
                </c:pt>
                <c:pt idx="154">
                  <c:v>14.044303797468354</c:v>
                </c:pt>
                <c:pt idx="155">
                  <c:v>14.044303797468354</c:v>
                </c:pt>
                <c:pt idx="156">
                  <c:v>14.044303797468354</c:v>
                </c:pt>
                <c:pt idx="157">
                  <c:v>14.044303797468354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918144"/>
        <c:axId val="118932224"/>
      </c:scatterChart>
      <c:valAx>
        <c:axId val="11891814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8932224"/>
        <c:crosses val="autoZero"/>
        <c:crossBetween val="midCat"/>
      </c:valAx>
      <c:valAx>
        <c:axId val="118932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Energiomkostning, kr. pr. slagtesvin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1891814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da-DK"/>
              <a:t>Fremstillingspris pr. 7 kg smågris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516519874292981E-2"/>
          <c:y val="0.11803078845445321"/>
          <c:w val="0.87328380764932501"/>
          <c:h val="0.816410425906678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'Figurer sohold (2)'!$A$1</c:f>
              <c:strCache>
                <c:ptCount val="1"/>
                <c:pt idx="0">
                  <c:v>Sohold 7 kg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'Figurer sohold (2)'!$C$2:$C$73</c:f>
              <c:numCache>
                <c:formatCode>0%</c:formatCode>
                <c:ptCount val="72"/>
                <c:pt idx="0">
                  <c:v>0</c:v>
                </c:pt>
                <c:pt idx="1">
                  <c:v>1.4084507042253521E-2</c:v>
                </c:pt>
                <c:pt idx="2">
                  <c:v>2.8169014084507043E-2</c:v>
                </c:pt>
                <c:pt idx="3">
                  <c:v>4.2253521126760563E-2</c:v>
                </c:pt>
                <c:pt idx="4">
                  <c:v>5.6338028169014086E-2</c:v>
                </c:pt>
                <c:pt idx="5">
                  <c:v>7.0422535211267609E-2</c:v>
                </c:pt>
                <c:pt idx="6">
                  <c:v>8.4507042253521125E-2</c:v>
                </c:pt>
                <c:pt idx="7">
                  <c:v>9.8591549295774641E-2</c:v>
                </c:pt>
                <c:pt idx="8">
                  <c:v>0.11267605633802817</c:v>
                </c:pt>
                <c:pt idx="9">
                  <c:v>0.12676056338028169</c:v>
                </c:pt>
                <c:pt idx="10">
                  <c:v>0.14084507042253522</c:v>
                </c:pt>
                <c:pt idx="11">
                  <c:v>0.15492957746478872</c:v>
                </c:pt>
                <c:pt idx="12">
                  <c:v>0.16901408450704225</c:v>
                </c:pt>
                <c:pt idx="13">
                  <c:v>0.18309859154929578</c:v>
                </c:pt>
                <c:pt idx="14">
                  <c:v>0.19718309859154928</c:v>
                </c:pt>
                <c:pt idx="15">
                  <c:v>0.21126760563380281</c:v>
                </c:pt>
                <c:pt idx="16">
                  <c:v>0.22535211267605634</c:v>
                </c:pt>
                <c:pt idx="17">
                  <c:v>0.23943661971830985</c:v>
                </c:pt>
                <c:pt idx="18">
                  <c:v>0.25352112676056338</c:v>
                </c:pt>
                <c:pt idx="19">
                  <c:v>0.26760563380281688</c:v>
                </c:pt>
                <c:pt idx="20">
                  <c:v>0.28169014084507044</c:v>
                </c:pt>
                <c:pt idx="21">
                  <c:v>0.29577464788732394</c:v>
                </c:pt>
                <c:pt idx="22">
                  <c:v>0.30985915492957744</c:v>
                </c:pt>
                <c:pt idx="23">
                  <c:v>0.323943661971831</c:v>
                </c:pt>
                <c:pt idx="24">
                  <c:v>0.3380281690140845</c:v>
                </c:pt>
                <c:pt idx="25">
                  <c:v>0.352112676056338</c:v>
                </c:pt>
                <c:pt idx="26">
                  <c:v>0.36619718309859156</c:v>
                </c:pt>
                <c:pt idx="27">
                  <c:v>0.38028169014084506</c:v>
                </c:pt>
                <c:pt idx="28">
                  <c:v>0.39436619718309857</c:v>
                </c:pt>
                <c:pt idx="29">
                  <c:v>0.40845070422535212</c:v>
                </c:pt>
                <c:pt idx="30">
                  <c:v>0.42253521126760563</c:v>
                </c:pt>
                <c:pt idx="31">
                  <c:v>0.43661971830985913</c:v>
                </c:pt>
                <c:pt idx="32">
                  <c:v>0.45070422535211269</c:v>
                </c:pt>
                <c:pt idx="33">
                  <c:v>0.46478873239436619</c:v>
                </c:pt>
                <c:pt idx="34">
                  <c:v>0.47887323943661969</c:v>
                </c:pt>
                <c:pt idx="35">
                  <c:v>0.49295774647887325</c:v>
                </c:pt>
                <c:pt idx="36">
                  <c:v>0.50704225352112675</c:v>
                </c:pt>
                <c:pt idx="37">
                  <c:v>0.52112676056338025</c:v>
                </c:pt>
                <c:pt idx="38">
                  <c:v>0.53521126760563376</c:v>
                </c:pt>
                <c:pt idx="39">
                  <c:v>0.54929577464788737</c:v>
                </c:pt>
                <c:pt idx="40">
                  <c:v>0.56338028169014087</c:v>
                </c:pt>
                <c:pt idx="41">
                  <c:v>0.57746478873239437</c:v>
                </c:pt>
                <c:pt idx="42">
                  <c:v>0.59154929577464788</c:v>
                </c:pt>
                <c:pt idx="43">
                  <c:v>0.60563380281690138</c:v>
                </c:pt>
                <c:pt idx="44">
                  <c:v>0.61971830985915488</c:v>
                </c:pt>
                <c:pt idx="45">
                  <c:v>0.63380281690140849</c:v>
                </c:pt>
                <c:pt idx="46">
                  <c:v>0.647887323943662</c:v>
                </c:pt>
                <c:pt idx="47">
                  <c:v>0.6619718309859155</c:v>
                </c:pt>
                <c:pt idx="48">
                  <c:v>0.676056338028169</c:v>
                </c:pt>
                <c:pt idx="49">
                  <c:v>0.6901408450704225</c:v>
                </c:pt>
                <c:pt idx="50">
                  <c:v>0.70422535211267601</c:v>
                </c:pt>
                <c:pt idx="51">
                  <c:v>0.71830985915492962</c:v>
                </c:pt>
                <c:pt idx="52">
                  <c:v>0.73239436619718312</c:v>
                </c:pt>
                <c:pt idx="53">
                  <c:v>0.74647887323943662</c:v>
                </c:pt>
                <c:pt idx="54">
                  <c:v>0.76056338028169013</c:v>
                </c:pt>
                <c:pt idx="55">
                  <c:v>0.77464788732394363</c:v>
                </c:pt>
                <c:pt idx="56">
                  <c:v>0.78873239436619713</c:v>
                </c:pt>
                <c:pt idx="57">
                  <c:v>0.80281690140845074</c:v>
                </c:pt>
                <c:pt idx="58">
                  <c:v>0.81690140845070425</c:v>
                </c:pt>
                <c:pt idx="59">
                  <c:v>0.83098591549295775</c:v>
                </c:pt>
                <c:pt idx="60">
                  <c:v>0.84507042253521125</c:v>
                </c:pt>
                <c:pt idx="61">
                  <c:v>0.85915492957746475</c:v>
                </c:pt>
                <c:pt idx="62">
                  <c:v>0.87323943661971826</c:v>
                </c:pt>
                <c:pt idx="63">
                  <c:v>0.88732394366197187</c:v>
                </c:pt>
                <c:pt idx="64">
                  <c:v>0.90140845070422537</c:v>
                </c:pt>
                <c:pt idx="65">
                  <c:v>0.91549295774647887</c:v>
                </c:pt>
                <c:pt idx="66">
                  <c:v>0.92957746478873238</c:v>
                </c:pt>
                <c:pt idx="67">
                  <c:v>0.94366197183098588</c:v>
                </c:pt>
                <c:pt idx="68">
                  <c:v>0.95774647887323938</c:v>
                </c:pt>
                <c:pt idx="69">
                  <c:v>0.971830985915493</c:v>
                </c:pt>
                <c:pt idx="70">
                  <c:v>0.9859154929577465</c:v>
                </c:pt>
                <c:pt idx="71">
                  <c:v>1</c:v>
                </c:pt>
              </c:numCache>
            </c:numRef>
          </c:xVal>
          <c:yVal>
            <c:numRef>
              <c:f>'Figurer sohold (2)'!$A$2:$A$73</c:f>
              <c:numCache>
                <c:formatCode>0</c:formatCode>
                <c:ptCount val="72"/>
                <c:pt idx="0">
                  <c:v>191.67800436999272</c:v>
                </c:pt>
                <c:pt idx="1">
                  <c:v>193.10457516339866</c:v>
                </c:pt>
                <c:pt idx="2">
                  <c:v>195.26011560693641</c:v>
                </c:pt>
                <c:pt idx="3">
                  <c:v>215.35603715170279</c:v>
                </c:pt>
                <c:pt idx="4">
                  <c:v>215.61224489795921</c:v>
                </c:pt>
                <c:pt idx="5">
                  <c:v>219.62328767123287</c:v>
                </c:pt>
                <c:pt idx="6">
                  <c:v>219.65909090909091</c:v>
                </c:pt>
                <c:pt idx="7">
                  <c:v>221.0934923252569</c:v>
                </c:pt>
                <c:pt idx="8">
                  <c:v>222.79141104294479</c:v>
                </c:pt>
                <c:pt idx="9">
                  <c:v>222.82674772036478</c:v>
                </c:pt>
                <c:pt idx="10">
                  <c:v>223.12703583061889</c:v>
                </c:pt>
                <c:pt idx="11">
                  <c:v>223.20132013201319</c:v>
                </c:pt>
                <c:pt idx="12">
                  <c:v>223.45276872964172</c:v>
                </c:pt>
                <c:pt idx="13">
                  <c:v>224.49145299145297</c:v>
                </c:pt>
                <c:pt idx="14">
                  <c:v>226.80722891566262</c:v>
                </c:pt>
                <c:pt idx="15">
                  <c:v>226.9850746268657</c:v>
                </c:pt>
                <c:pt idx="16">
                  <c:v>228.75776397515526</c:v>
                </c:pt>
                <c:pt idx="17">
                  <c:v>230.5211726384365</c:v>
                </c:pt>
                <c:pt idx="18">
                  <c:v>231.41891891891891</c:v>
                </c:pt>
                <c:pt idx="19">
                  <c:v>231.69329073482427</c:v>
                </c:pt>
                <c:pt idx="20">
                  <c:v>233.23432343234322</c:v>
                </c:pt>
                <c:pt idx="21">
                  <c:v>236.58064516129033</c:v>
                </c:pt>
                <c:pt idx="22">
                  <c:v>237.34767025089607</c:v>
                </c:pt>
                <c:pt idx="23">
                  <c:v>237.96923076923076</c:v>
                </c:pt>
                <c:pt idx="24">
                  <c:v>239.32432432432432</c:v>
                </c:pt>
                <c:pt idx="25">
                  <c:v>240.15793324931906</c:v>
                </c:pt>
                <c:pt idx="26">
                  <c:v>240.6070287539936</c:v>
                </c:pt>
                <c:pt idx="27">
                  <c:v>242.67891013096494</c:v>
                </c:pt>
                <c:pt idx="28">
                  <c:v>244.51388888888889</c:v>
                </c:pt>
                <c:pt idx="29">
                  <c:v>246.98305084745763</c:v>
                </c:pt>
                <c:pt idx="30">
                  <c:v>248.65319865319867</c:v>
                </c:pt>
                <c:pt idx="31">
                  <c:v>249.88970588235296</c:v>
                </c:pt>
                <c:pt idx="32">
                  <c:v>250.62893081761007</c:v>
                </c:pt>
                <c:pt idx="33">
                  <c:v>251.67701863354037</c:v>
                </c:pt>
                <c:pt idx="34">
                  <c:v>254.98293515358361</c:v>
                </c:pt>
                <c:pt idx="35">
                  <c:v>255.50877192982455</c:v>
                </c:pt>
                <c:pt idx="36">
                  <c:v>256.26112759643911</c:v>
                </c:pt>
                <c:pt idx="37">
                  <c:v>257.23076923076923</c:v>
                </c:pt>
                <c:pt idx="38">
                  <c:v>258.02547770700636</c:v>
                </c:pt>
                <c:pt idx="39">
                  <c:v>260.03278688524591</c:v>
                </c:pt>
                <c:pt idx="40">
                  <c:v>260.27586206896552</c:v>
                </c:pt>
                <c:pt idx="41">
                  <c:v>262.43506493506493</c:v>
                </c:pt>
                <c:pt idx="42">
                  <c:v>262.55663430420714</c:v>
                </c:pt>
                <c:pt idx="43">
                  <c:v>263.89473684210526</c:v>
                </c:pt>
                <c:pt idx="44">
                  <c:v>264.19354838709677</c:v>
                </c:pt>
                <c:pt idx="45">
                  <c:v>264.58193979933111</c:v>
                </c:pt>
                <c:pt idx="46">
                  <c:v>264.72131147540983</c:v>
                </c:pt>
                <c:pt idx="47">
                  <c:v>265.56666666666666</c:v>
                </c:pt>
                <c:pt idx="48">
                  <c:v>265.81081081081084</c:v>
                </c:pt>
                <c:pt idx="49">
                  <c:v>266.37223974763407</c:v>
                </c:pt>
                <c:pt idx="50">
                  <c:v>266.38795986622074</c:v>
                </c:pt>
                <c:pt idx="51">
                  <c:v>267.12765957446811</c:v>
                </c:pt>
                <c:pt idx="52">
                  <c:v>267.35191637630663</c:v>
                </c:pt>
                <c:pt idx="53">
                  <c:v>271.07526881720435</c:v>
                </c:pt>
                <c:pt idx="54">
                  <c:v>271.29032258064518</c:v>
                </c:pt>
                <c:pt idx="55">
                  <c:v>271.33574007220216</c:v>
                </c:pt>
                <c:pt idx="56">
                  <c:v>272.7238805970149</c:v>
                </c:pt>
                <c:pt idx="57">
                  <c:v>276.29757785467126</c:v>
                </c:pt>
                <c:pt idx="58">
                  <c:v>277.27915194346286</c:v>
                </c:pt>
                <c:pt idx="59">
                  <c:v>280.97122302158272</c:v>
                </c:pt>
                <c:pt idx="60">
                  <c:v>284.44500377548451</c:v>
                </c:pt>
                <c:pt idx="61">
                  <c:v>285.35483870967744</c:v>
                </c:pt>
                <c:pt idx="62">
                  <c:v>287.37762237762234</c:v>
                </c:pt>
                <c:pt idx="63">
                  <c:v>290.17985611510795</c:v>
                </c:pt>
                <c:pt idx="64">
                  <c:v>290.56939501779357</c:v>
                </c:pt>
                <c:pt idx="65">
                  <c:v>291.96787148594382</c:v>
                </c:pt>
                <c:pt idx="66">
                  <c:v>294.04109589041099</c:v>
                </c:pt>
                <c:pt idx="67">
                  <c:v>296.98412698412699</c:v>
                </c:pt>
                <c:pt idx="68">
                  <c:v>302.2745098039216</c:v>
                </c:pt>
                <c:pt idx="69">
                  <c:v>310.72664359861591</c:v>
                </c:pt>
                <c:pt idx="70">
                  <c:v>327.49216300940441</c:v>
                </c:pt>
                <c:pt idx="71">
                  <c:v>335.2734375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(2)'!$J$1</c:f>
              <c:strCache>
                <c:ptCount val="1"/>
                <c:pt idx="0">
                  <c:v>7 kg pris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'Figurer sohold (2)'!$K$2:$K$3</c:f>
              <c:numCache>
                <c:formatCode>#,##0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'Figurer sohold (2)'!$J$2:$J$3</c:f>
              <c:numCache>
                <c:formatCode>#,##0</c:formatCode>
                <c:ptCount val="2"/>
                <c:pt idx="0">
                  <c:v>251.2365722416429</c:v>
                </c:pt>
                <c:pt idx="1">
                  <c:v>251.2365722416429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493056"/>
        <c:axId val="108494848"/>
      </c:scatterChart>
      <c:valAx>
        <c:axId val="10849305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08494848"/>
        <c:crosses val="autoZero"/>
        <c:crossBetween val="midCat"/>
      </c:valAx>
      <c:valAx>
        <c:axId val="108494848"/>
        <c:scaling>
          <c:orientation val="minMax"/>
          <c:max val="350"/>
          <c:min val="1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da-DK"/>
                  <a:t>Kr.</a:t>
                </a:r>
              </a:p>
            </c:rich>
          </c:tx>
          <c:layout>
            <c:manualLayout>
              <c:xMode val="edge"/>
              <c:yMode val="edge"/>
              <c:x val="3.7921938128520453E-2"/>
              <c:y val="4.77929082394112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084930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8.3819487451708988E-2"/>
          <c:y val="0.13970356646595647"/>
          <c:w val="0.15784703176147924"/>
          <c:h val="9.4736863774381147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a-DK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Foderomkostninger sohold 7 kg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sohold (3)'!$A$124</c:f>
              <c:strCache>
                <c:ptCount val="1"/>
                <c:pt idx="0">
                  <c:v>7 kg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'Figurer sohold (3)'!$B$122:$BV$122</c:f>
              <c:numCache>
                <c:formatCode>0%</c:formatCode>
                <c:ptCount val="73"/>
                <c:pt idx="0">
                  <c:v>0</c:v>
                </c:pt>
                <c:pt idx="1">
                  <c:v>1.3888888888888888E-2</c:v>
                </c:pt>
                <c:pt idx="2">
                  <c:v>2.7777777777777776E-2</c:v>
                </c:pt>
                <c:pt idx="3">
                  <c:v>4.1666666666666664E-2</c:v>
                </c:pt>
                <c:pt idx="4">
                  <c:v>5.5555555555555552E-2</c:v>
                </c:pt>
                <c:pt idx="5">
                  <c:v>6.9444444444444448E-2</c:v>
                </c:pt>
                <c:pt idx="6">
                  <c:v>8.3333333333333329E-2</c:v>
                </c:pt>
                <c:pt idx="7">
                  <c:v>9.7222222222222224E-2</c:v>
                </c:pt>
                <c:pt idx="8">
                  <c:v>0.1111111111111111</c:v>
                </c:pt>
                <c:pt idx="9">
                  <c:v>0.125</c:v>
                </c:pt>
                <c:pt idx="10">
                  <c:v>0.1388888888888889</c:v>
                </c:pt>
                <c:pt idx="11">
                  <c:v>0.15277777777777779</c:v>
                </c:pt>
                <c:pt idx="12">
                  <c:v>0.16666666666666666</c:v>
                </c:pt>
                <c:pt idx="13">
                  <c:v>0.18055555555555555</c:v>
                </c:pt>
                <c:pt idx="14">
                  <c:v>0.19444444444444445</c:v>
                </c:pt>
                <c:pt idx="15">
                  <c:v>0.20833333333333334</c:v>
                </c:pt>
                <c:pt idx="16">
                  <c:v>0.22222222222222221</c:v>
                </c:pt>
                <c:pt idx="17">
                  <c:v>0.2361111111111111</c:v>
                </c:pt>
                <c:pt idx="18">
                  <c:v>0.25</c:v>
                </c:pt>
                <c:pt idx="19">
                  <c:v>0.2638888888888889</c:v>
                </c:pt>
                <c:pt idx="20">
                  <c:v>0.27777777777777779</c:v>
                </c:pt>
                <c:pt idx="21">
                  <c:v>0.29166666666666669</c:v>
                </c:pt>
                <c:pt idx="22">
                  <c:v>0.30555555555555558</c:v>
                </c:pt>
                <c:pt idx="23">
                  <c:v>0.31944444444444442</c:v>
                </c:pt>
                <c:pt idx="24">
                  <c:v>0.33333333333333331</c:v>
                </c:pt>
                <c:pt idx="25">
                  <c:v>0.34722222222222221</c:v>
                </c:pt>
                <c:pt idx="26">
                  <c:v>0.3611111111111111</c:v>
                </c:pt>
                <c:pt idx="27">
                  <c:v>0.375</c:v>
                </c:pt>
                <c:pt idx="28">
                  <c:v>0.3888888888888889</c:v>
                </c:pt>
                <c:pt idx="29">
                  <c:v>0.40277777777777779</c:v>
                </c:pt>
                <c:pt idx="30">
                  <c:v>0.41666666666666669</c:v>
                </c:pt>
                <c:pt idx="31">
                  <c:v>0.43055555555555558</c:v>
                </c:pt>
                <c:pt idx="32">
                  <c:v>0.44444444444444442</c:v>
                </c:pt>
                <c:pt idx="33">
                  <c:v>0.45833333333333331</c:v>
                </c:pt>
                <c:pt idx="34">
                  <c:v>0.47222222222222221</c:v>
                </c:pt>
                <c:pt idx="35">
                  <c:v>0.4861111111111111</c:v>
                </c:pt>
                <c:pt idx="36">
                  <c:v>0.5</c:v>
                </c:pt>
                <c:pt idx="37">
                  <c:v>0.51388888888888884</c:v>
                </c:pt>
                <c:pt idx="38">
                  <c:v>0.52777777777777779</c:v>
                </c:pt>
                <c:pt idx="39">
                  <c:v>0.54166666666666663</c:v>
                </c:pt>
                <c:pt idx="40">
                  <c:v>0.55555555555555558</c:v>
                </c:pt>
                <c:pt idx="41">
                  <c:v>0.56944444444444442</c:v>
                </c:pt>
                <c:pt idx="42">
                  <c:v>0.58333333333333337</c:v>
                </c:pt>
                <c:pt idx="43">
                  <c:v>0.59722222222222221</c:v>
                </c:pt>
                <c:pt idx="44">
                  <c:v>0.61111111111111116</c:v>
                </c:pt>
                <c:pt idx="45">
                  <c:v>0.625</c:v>
                </c:pt>
                <c:pt idx="46">
                  <c:v>0.63888888888888884</c:v>
                </c:pt>
                <c:pt idx="47">
                  <c:v>0.65277777777777779</c:v>
                </c:pt>
                <c:pt idx="48">
                  <c:v>0.66666666666666663</c:v>
                </c:pt>
                <c:pt idx="49">
                  <c:v>0.68055555555555558</c:v>
                </c:pt>
                <c:pt idx="50">
                  <c:v>0.69444444444444442</c:v>
                </c:pt>
                <c:pt idx="51">
                  <c:v>0.70833333333333337</c:v>
                </c:pt>
                <c:pt idx="52">
                  <c:v>0.72222222222222221</c:v>
                </c:pt>
                <c:pt idx="53">
                  <c:v>0.73611111111111116</c:v>
                </c:pt>
                <c:pt idx="54">
                  <c:v>0.75</c:v>
                </c:pt>
                <c:pt idx="55">
                  <c:v>0.76388888888888884</c:v>
                </c:pt>
                <c:pt idx="56">
                  <c:v>0.77777777777777779</c:v>
                </c:pt>
                <c:pt idx="57">
                  <c:v>0.79166666666666663</c:v>
                </c:pt>
                <c:pt idx="58">
                  <c:v>0.80555555555555558</c:v>
                </c:pt>
                <c:pt idx="59">
                  <c:v>0.81944444444444442</c:v>
                </c:pt>
                <c:pt idx="60">
                  <c:v>0.83333333333333337</c:v>
                </c:pt>
                <c:pt idx="61">
                  <c:v>0.84722222222222221</c:v>
                </c:pt>
                <c:pt idx="62">
                  <c:v>0.86111111111111116</c:v>
                </c:pt>
                <c:pt idx="63">
                  <c:v>0.875</c:v>
                </c:pt>
                <c:pt idx="64">
                  <c:v>0.88888888888888884</c:v>
                </c:pt>
                <c:pt idx="65">
                  <c:v>0.90277777777777779</c:v>
                </c:pt>
                <c:pt idx="66">
                  <c:v>0.91666666666666663</c:v>
                </c:pt>
                <c:pt idx="67">
                  <c:v>0.93055555555555558</c:v>
                </c:pt>
                <c:pt idx="68">
                  <c:v>0.94444444444444442</c:v>
                </c:pt>
                <c:pt idx="69">
                  <c:v>0.95833333333333337</c:v>
                </c:pt>
                <c:pt idx="70">
                  <c:v>0.97222222222222221</c:v>
                </c:pt>
                <c:pt idx="71">
                  <c:v>0.98611111111111116</c:v>
                </c:pt>
                <c:pt idx="72">
                  <c:v>1</c:v>
                </c:pt>
              </c:numCache>
            </c:numRef>
          </c:xVal>
          <c:yVal>
            <c:numRef>
              <c:f>'Figurer sohold (3)'!$B$124:$BV$124</c:f>
              <c:numCache>
                <c:formatCode>#,##0</c:formatCode>
                <c:ptCount val="73"/>
                <c:pt idx="0">
                  <c:v>2603</c:v>
                </c:pt>
                <c:pt idx="1">
                  <c:v>2634</c:v>
                </c:pt>
                <c:pt idx="2">
                  <c:v>2665</c:v>
                </c:pt>
                <c:pt idx="3">
                  <c:v>2684</c:v>
                </c:pt>
                <c:pt idx="4">
                  <c:v>2685</c:v>
                </c:pt>
                <c:pt idx="5">
                  <c:v>2704</c:v>
                </c:pt>
                <c:pt idx="6">
                  <c:v>2786</c:v>
                </c:pt>
                <c:pt idx="7">
                  <c:v>2793</c:v>
                </c:pt>
                <c:pt idx="8">
                  <c:v>2884</c:v>
                </c:pt>
                <c:pt idx="9">
                  <c:v>2888</c:v>
                </c:pt>
                <c:pt idx="10">
                  <c:v>2925</c:v>
                </c:pt>
                <c:pt idx="11">
                  <c:v>2926</c:v>
                </c:pt>
                <c:pt idx="12">
                  <c:v>2949</c:v>
                </c:pt>
                <c:pt idx="13">
                  <c:v>2995</c:v>
                </c:pt>
                <c:pt idx="14">
                  <c:v>3027</c:v>
                </c:pt>
                <c:pt idx="15">
                  <c:v>3027</c:v>
                </c:pt>
                <c:pt idx="16">
                  <c:v>3040</c:v>
                </c:pt>
                <c:pt idx="17">
                  <c:v>3042</c:v>
                </c:pt>
                <c:pt idx="18">
                  <c:v>3081</c:v>
                </c:pt>
                <c:pt idx="19">
                  <c:v>3084</c:v>
                </c:pt>
                <c:pt idx="20">
                  <c:v>3094</c:v>
                </c:pt>
                <c:pt idx="21">
                  <c:v>3101</c:v>
                </c:pt>
                <c:pt idx="22">
                  <c:v>3130</c:v>
                </c:pt>
                <c:pt idx="23">
                  <c:v>3134</c:v>
                </c:pt>
                <c:pt idx="24">
                  <c:v>3143</c:v>
                </c:pt>
                <c:pt idx="25">
                  <c:v>3145</c:v>
                </c:pt>
                <c:pt idx="26">
                  <c:v>3151</c:v>
                </c:pt>
                <c:pt idx="27">
                  <c:v>3164</c:v>
                </c:pt>
                <c:pt idx="28">
                  <c:v>3220</c:v>
                </c:pt>
                <c:pt idx="29">
                  <c:v>3222</c:v>
                </c:pt>
                <c:pt idx="30">
                  <c:v>3300</c:v>
                </c:pt>
                <c:pt idx="31">
                  <c:v>3309</c:v>
                </c:pt>
                <c:pt idx="32">
                  <c:v>3310</c:v>
                </c:pt>
                <c:pt idx="33">
                  <c:v>3315</c:v>
                </c:pt>
                <c:pt idx="34">
                  <c:v>3338</c:v>
                </c:pt>
                <c:pt idx="35">
                  <c:v>3368</c:v>
                </c:pt>
                <c:pt idx="36">
                  <c:v>3376</c:v>
                </c:pt>
                <c:pt idx="37">
                  <c:v>3387</c:v>
                </c:pt>
                <c:pt idx="38">
                  <c:v>3391</c:v>
                </c:pt>
                <c:pt idx="39">
                  <c:v>3406</c:v>
                </c:pt>
                <c:pt idx="40">
                  <c:v>3424</c:v>
                </c:pt>
                <c:pt idx="41">
                  <c:v>3437</c:v>
                </c:pt>
                <c:pt idx="42">
                  <c:v>3453</c:v>
                </c:pt>
                <c:pt idx="43">
                  <c:v>3466</c:v>
                </c:pt>
                <c:pt idx="44">
                  <c:v>3484</c:v>
                </c:pt>
                <c:pt idx="45">
                  <c:v>3503</c:v>
                </c:pt>
                <c:pt idx="46">
                  <c:v>3506</c:v>
                </c:pt>
                <c:pt idx="47">
                  <c:v>3533</c:v>
                </c:pt>
                <c:pt idx="48">
                  <c:v>3551</c:v>
                </c:pt>
                <c:pt idx="49">
                  <c:v>3574</c:v>
                </c:pt>
                <c:pt idx="50">
                  <c:v>3576</c:v>
                </c:pt>
                <c:pt idx="51">
                  <c:v>3581</c:v>
                </c:pt>
                <c:pt idx="52">
                  <c:v>3611</c:v>
                </c:pt>
                <c:pt idx="53">
                  <c:v>3616</c:v>
                </c:pt>
                <c:pt idx="54">
                  <c:v>3666</c:v>
                </c:pt>
                <c:pt idx="55">
                  <c:v>3674</c:v>
                </c:pt>
                <c:pt idx="56">
                  <c:v>3679</c:v>
                </c:pt>
                <c:pt idx="57">
                  <c:v>3688</c:v>
                </c:pt>
                <c:pt idx="58">
                  <c:v>3709</c:v>
                </c:pt>
                <c:pt idx="59">
                  <c:v>3752</c:v>
                </c:pt>
                <c:pt idx="60">
                  <c:v>3849</c:v>
                </c:pt>
                <c:pt idx="61">
                  <c:v>3930</c:v>
                </c:pt>
                <c:pt idx="62">
                  <c:v>3951</c:v>
                </c:pt>
                <c:pt idx="63">
                  <c:v>3973</c:v>
                </c:pt>
                <c:pt idx="64">
                  <c:v>4150</c:v>
                </c:pt>
                <c:pt idx="65">
                  <c:v>4183</c:v>
                </c:pt>
                <c:pt idx="66">
                  <c:v>4203</c:v>
                </c:pt>
                <c:pt idx="67">
                  <c:v>4242</c:v>
                </c:pt>
                <c:pt idx="68">
                  <c:v>4267</c:v>
                </c:pt>
                <c:pt idx="69">
                  <c:v>4282</c:v>
                </c:pt>
                <c:pt idx="70">
                  <c:v>4302</c:v>
                </c:pt>
                <c:pt idx="71">
                  <c:v>4363</c:v>
                </c:pt>
                <c:pt idx="72">
                  <c:v>4871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(3)'!$A$125</c:f>
              <c:strCache>
                <c:ptCount val="1"/>
                <c:pt idx="0">
                  <c:v>7 kg gns.</c:v>
                </c:pt>
              </c:strCache>
            </c:strRef>
          </c:tx>
          <c:spPr>
            <a:ln>
              <a:solidFill>
                <a:srgbClr val="4A7EBB"/>
              </a:solidFill>
            </a:ln>
          </c:spPr>
          <c:marker>
            <c:symbol val="none"/>
          </c:marker>
          <c:xVal>
            <c:numRef>
              <c:f>'Figurer sohold (3)'!$B$122:$BV$122</c:f>
              <c:numCache>
                <c:formatCode>0%</c:formatCode>
                <c:ptCount val="73"/>
                <c:pt idx="0">
                  <c:v>0</c:v>
                </c:pt>
                <c:pt idx="1">
                  <c:v>1.3888888888888888E-2</c:v>
                </c:pt>
                <c:pt idx="2">
                  <c:v>2.7777777777777776E-2</c:v>
                </c:pt>
                <c:pt idx="3">
                  <c:v>4.1666666666666664E-2</c:v>
                </c:pt>
                <c:pt idx="4">
                  <c:v>5.5555555555555552E-2</c:v>
                </c:pt>
                <c:pt idx="5">
                  <c:v>6.9444444444444448E-2</c:v>
                </c:pt>
                <c:pt idx="6">
                  <c:v>8.3333333333333329E-2</c:v>
                </c:pt>
                <c:pt idx="7">
                  <c:v>9.7222222222222224E-2</c:v>
                </c:pt>
                <c:pt idx="8">
                  <c:v>0.1111111111111111</c:v>
                </c:pt>
                <c:pt idx="9">
                  <c:v>0.125</c:v>
                </c:pt>
                <c:pt idx="10">
                  <c:v>0.1388888888888889</c:v>
                </c:pt>
                <c:pt idx="11">
                  <c:v>0.15277777777777779</c:v>
                </c:pt>
                <c:pt idx="12">
                  <c:v>0.16666666666666666</c:v>
                </c:pt>
                <c:pt idx="13">
                  <c:v>0.18055555555555555</c:v>
                </c:pt>
                <c:pt idx="14">
                  <c:v>0.19444444444444445</c:v>
                </c:pt>
                <c:pt idx="15">
                  <c:v>0.20833333333333334</c:v>
                </c:pt>
                <c:pt idx="16">
                  <c:v>0.22222222222222221</c:v>
                </c:pt>
                <c:pt idx="17">
                  <c:v>0.2361111111111111</c:v>
                </c:pt>
                <c:pt idx="18">
                  <c:v>0.25</c:v>
                </c:pt>
                <c:pt idx="19">
                  <c:v>0.2638888888888889</c:v>
                </c:pt>
                <c:pt idx="20">
                  <c:v>0.27777777777777779</c:v>
                </c:pt>
                <c:pt idx="21">
                  <c:v>0.29166666666666669</c:v>
                </c:pt>
                <c:pt idx="22">
                  <c:v>0.30555555555555558</c:v>
                </c:pt>
                <c:pt idx="23">
                  <c:v>0.31944444444444442</c:v>
                </c:pt>
                <c:pt idx="24">
                  <c:v>0.33333333333333331</c:v>
                </c:pt>
                <c:pt idx="25">
                  <c:v>0.34722222222222221</c:v>
                </c:pt>
                <c:pt idx="26">
                  <c:v>0.3611111111111111</c:v>
                </c:pt>
                <c:pt idx="27">
                  <c:v>0.375</c:v>
                </c:pt>
                <c:pt idx="28">
                  <c:v>0.3888888888888889</c:v>
                </c:pt>
                <c:pt idx="29">
                  <c:v>0.40277777777777779</c:v>
                </c:pt>
                <c:pt idx="30">
                  <c:v>0.41666666666666669</c:v>
                </c:pt>
                <c:pt idx="31">
                  <c:v>0.43055555555555558</c:v>
                </c:pt>
                <c:pt idx="32">
                  <c:v>0.44444444444444442</c:v>
                </c:pt>
                <c:pt idx="33">
                  <c:v>0.45833333333333331</c:v>
                </c:pt>
                <c:pt idx="34">
                  <c:v>0.47222222222222221</c:v>
                </c:pt>
                <c:pt idx="35">
                  <c:v>0.4861111111111111</c:v>
                </c:pt>
                <c:pt idx="36">
                  <c:v>0.5</c:v>
                </c:pt>
                <c:pt idx="37">
                  <c:v>0.51388888888888884</c:v>
                </c:pt>
                <c:pt idx="38">
                  <c:v>0.52777777777777779</c:v>
                </c:pt>
                <c:pt idx="39">
                  <c:v>0.54166666666666663</c:v>
                </c:pt>
                <c:pt idx="40">
                  <c:v>0.55555555555555558</c:v>
                </c:pt>
                <c:pt idx="41">
                  <c:v>0.56944444444444442</c:v>
                </c:pt>
                <c:pt idx="42">
                  <c:v>0.58333333333333337</c:v>
                </c:pt>
                <c:pt idx="43">
                  <c:v>0.59722222222222221</c:v>
                </c:pt>
                <c:pt idx="44">
                  <c:v>0.61111111111111116</c:v>
                </c:pt>
                <c:pt idx="45">
                  <c:v>0.625</c:v>
                </c:pt>
                <c:pt idx="46">
                  <c:v>0.63888888888888884</c:v>
                </c:pt>
                <c:pt idx="47">
                  <c:v>0.65277777777777779</c:v>
                </c:pt>
                <c:pt idx="48">
                  <c:v>0.66666666666666663</c:v>
                </c:pt>
                <c:pt idx="49">
                  <c:v>0.68055555555555558</c:v>
                </c:pt>
                <c:pt idx="50">
                  <c:v>0.69444444444444442</c:v>
                </c:pt>
                <c:pt idx="51">
                  <c:v>0.70833333333333337</c:v>
                </c:pt>
                <c:pt idx="52">
                  <c:v>0.72222222222222221</c:v>
                </c:pt>
                <c:pt idx="53">
                  <c:v>0.73611111111111116</c:v>
                </c:pt>
                <c:pt idx="54">
                  <c:v>0.75</c:v>
                </c:pt>
                <c:pt idx="55">
                  <c:v>0.76388888888888884</c:v>
                </c:pt>
                <c:pt idx="56">
                  <c:v>0.77777777777777779</c:v>
                </c:pt>
                <c:pt idx="57">
                  <c:v>0.79166666666666663</c:v>
                </c:pt>
                <c:pt idx="58">
                  <c:v>0.80555555555555558</c:v>
                </c:pt>
                <c:pt idx="59">
                  <c:v>0.81944444444444442</c:v>
                </c:pt>
                <c:pt idx="60">
                  <c:v>0.83333333333333337</c:v>
                </c:pt>
                <c:pt idx="61">
                  <c:v>0.84722222222222221</c:v>
                </c:pt>
                <c:pt idx="62">
                  <c:v>0.86111111111111116</c:v>
                </c:pt>
                <c:pt idx="63">
                  <c:v>0.875</c:v>
                </c:pt>
                <c:pt idx="64">
                  <c:v>0.88888888888888884</c:v>
                </c:pt>
                <c:pt idx="65">
                  <c:v>0.90277777777777779</c:v>
                </c:pt>
                <c:pt idx="66">
                  <c:v>0.91666666666666663</c:v>
                </c:pt>
                <c:pt idx="67">
                  <c:v>0.93055555555555558</c:v>
                </c:pt>
                <c:pt idx="68">
                  <c:v>0.94444444444444442</c:v>
                </c:pt>
                <c:pt idx="69">
                  <c:v>0.95833333333333337</c:v>
                </c:pt>
                <c:pt idx="70">
                  <c:v>0.97222222222222221</c:v>
                </c:pt>
                <c:pt idx="71">
                  <c:v>0.98611111111111116</c:v>
                </c:pt>
                <c:pt idx="72">
                  <c:v>1</c:v>
                </c:pt>
              </c:numCache>
            </c:numRef>
          </c:xVal>
          <c:yVal>
            <c:numRef>
              <c:f>'Figurer sohold (3)'!$B$125:$BV$125</c:f>
              <c:numCache>
                <c:formatCode>#,##0</c:formatCode>
                <c:ptCount val="73"/>
                <c:pt idx="0">
                  <c:v>3403.7671232876714</c:v>
                </c:pt>
                <c:pt idx="1">
                  <c:v>3403.7671232876714</c:v>
                </c:pt>
                <c:pt idx="2">
                  <c:v>3403.7671232876714</c:v>
                </c:pt>
                <c:pt idx="3">
                  <c:v>3403.7671232876714</c:v>
                </c:pt>
                <c:pt idx="4">
                  <c:v>3403.7671232876714</c:v>
                </c:pt>
                <c:pt idx="5">
                  <c:v>3403.7671232876714</c:v>
                </c:pt>
                <c:pt idx="6">
                  <c:v>3403.7671232876714</c:v>
                </c:pt>
                <c:pt idx="7">
                  <c:v>3403.7671232876714</c:v>
                </c:pt>
                <c:pt idx="8">
                  <c:v>3403.7671232876714</c:v>
                </c:pt>
                <c:pt idx="9">
                  <c:v>3403.7671232876714</c:v>
                </c:pt>
                <c:pt idx="10">
                  <c:v>3403.7671232876714</c:v>
                </c:pt>
                <c:pt idx="11">
                  <c:v>3403.7671232876714</c:v>
                </c:pt>
                <c:pt idx="12">
                  <c:v>3403.7671232876714</c:v>
                </c:pt>
                <c:pt idx="13">
                  <c:v>3403.7671232876714</c:v>
                </c:pt>
                <c:pt idx="14">
                  <c:v>3403.7671232876714</c:v>
                </c:pt>
                <c:pt idx="15">
                  <c:v>3403.7671232876714</c:v>
                </c:pt>
                <c:pt idx="16">
                  <c:v>3403.7671232876714</c:v>
                </c:pt>
                <c:pt idx="17">
                  <c:v>3403.7671232876714</c:v>
                </c:pt>
                <c:pt idx="18">
                  <c:v>3403.7671232876714</c:v>
                </c:pt>
                <c:pt idx="19">
                  <c:v>3403.7671232876714</c:v>
                </c:pt>
                <c:pt idx="20">
                  <c:v>3403.7671232876714</c:v>
                </c:pt>
                <c:pt idx="21">
                  <c:v>3403.7671232876714</c:v>
                </c:pt>
                <c:pt idx="22">
                  <c:v>3403.7671232876714</c:v>
                </c:pt>
                <c:pt idx="23">
                  <c:v>3403.7671232876714</c:v>
                </c:pt>
                <c:pt idx="24">
                  <c:v>3403.7671232876714</c:v>
                </c:pt>
                <c:pt idx="25">
                  <c:v>3403.7671232876714</c:v>
                </c:pt>
                <c:pt idx="26">
                  <c:v>3403.7671232876714</c:v>
                </c:pt>
                <c:pt idx="27">
                  <c:v>3403.7671232876714</c:v>
                </c:pt>
                <c:pt idx="28">
                  <c:v>3403.7671232876714</c:v>
                </c:pt>
                <c:pt idx="29">
                  <c:v>3403.7671232876714</c:v>
                </c:pt>
                <c:pt idx="30">
                  <c:v>3403.7671232876714</c:v>
                </c:pt>
                <c:pt idx="31">
                  <c:v>3403.7671232876714</c:v>
                </c:pt>
                <c:pt idx="32">
                  <c:v>3403.7671232876714</c:v>
                </c:pt>
                <c:pt idx="33">
                  <c:v>3403.7671232876714</c:v>
                </c:pt>
                <c:pt idx="34">
                  <c:v>3403.7671232876714</c:v>
                </c:pt>
                <c:pt idx="35">
                  <c:v>3403.7671232876714</c:v>
                </c:pt>
                <c:pt idx="36">
                  <c:v>3403.7671232876714</c:v>
                </c:pt>
                <c:pt idx="37">
                  <c:v>3403.7671232876714</c:v>
                </c:pt>
                <c:pt idx="38">
                  <c:v>3403.7671232876714</c:v>
                </c:pt>
                <c:pt idx="39">
                  <c:v>3403.7671232876714</c:v>
                </c:pt>
                <c:pt idx="40">
                  <c:v>3403.7671232876714</c:v>
                </c:pt>
                <c:pt idx="41">
                  <c:v>3403.7671232876714</c:v>
                </c:pt>
                <c:pt idx="42">
                  <c:v>3403.7671232876714</c:v>
                </c:pt>
                <c:pt idx="43">
                  <c:v>3403.7671232876714</c:v>
                </c:pt>
                <c:pt idx="44">
                  <c:v>3403.7671232876714</c:v>
                </c:pt>
                <c:pt idx="45">
                  <c:v>3403.7671232876714</c:v>
                </c:pt>
                <c:pt idx="46">
                  <c:v>3403.7671232876714</c:v>
                </c:pt>
                <c:pt idx="47">
                  <c:v>3403.7671232876714</c:v>
                </c:pt>
                <c:pt idx="48">
                  <c:v>3403.7671232876714</c:v>
                </c:pt>
                <c:pt idx="49">
                  <c:v>3403.7671232876714</c:v>
                </c:pt>
                <c:pt idx="50">
                  <c:v>3403.7671232876714</c:v>
                </c:pt>
                <c:pt idx="51">
                  <c:v>3403.7671232876714</c:v>
                </c:pt>
                <c:pt idx="52">
                  <c:v>3403.7671232876714</c:v>
                </c:pt>
                <c:pt idx="53">
                  <c:v>3403.7671232876714</c:v>
                </c:pt>
                <c:pt idx="54">
                  <c:v>3403.7671232876714</c:v>
                </c:pt>
                <c:pt idx="55">
                  <c:v>3403.7671232876714</c:v>
                </c:pt>
                <c:pt idx="56">
                  <c:v>3403.7671232876714</c:v>
                </c:pt>
                <c:pt idx="57">
                  <c:v>3403.7671232876714</c:v>
                </c:pt>
                <c:pt idx="58">
                  <c:v>3403.7671232876714</c:v>
                </c:pt>
                <c:pt idx="59">
                  <c:v>3403.7671232876714</c:v>
                </c:pt>
                <c:pt idx="60">
                  <c:v>3403.7671232876714</c:v>
                </c:pt>
                <c:pt idx="61">
                  <c:v>3403.7671232876714</c:v>
                </c:pt>
                <c:pt idx="62">
                  <c:v>3403.7671232876714</c:v>
                </c:pt>
                <c:pt idx="63">
                  <c:v>3403.7671232876714</c:v>
                </c:pt>
                <c:pt idx="64">
                  <c:v>3403.7671232876714</c:v>
                </c:pt>
                <c:pt idx="65">
                  <c:v>3403.7671232876714</c:v>
                </c:pt>
                <c:pt idx="66">
                  <c:v>3403.7671232876714</c:v>
                </c:pt>
                <c:pt idx="67">
                  <c:v>3403.7671232876714</c:v>
                </c:pt>
                <c:pt idx="68">
                  <c:v>3403.7671232876714</c:v>
                </c:pt>
                <c:pt idx="69">
                  <c:v>3403.7671232876714</c:v>
                </c:pt>
                <c:pt idx="70">
                  <c:v>3403.7671232876714</c:v>
                </c:pt>
                <c:pt idx="71">
                  <c:v>3403.7671232876714</c:v>
                </c:pt>
                <c:pt idx="72">
                  <c:v>3403.7671232876714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137088"/>
        <c:axId val="108163456"/>
      </c:scatterChart>
      <c:valAx>
        <c:axId val="108137088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163456"/>
        <c:crosses val="autoZero"/>
        <c:crossBetween val="midCat"/>
      </c:valAx>
      <c:valAx>
        <c:axId val="108163456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Foderomkostning, kr. pr. årsso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137088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Arbejdsomkostninger sohold 7 kg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sohold (3)'!$A$133</c:f>
              <c:strCache>
                <c:ptCount val="1"/>
                <c:pt idx="0">
                  <c:v>7 kg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'Figurer sohold (3)'!$B$122:$BV$122</c:f>
              <c:numCache>
                <c:formatCode>0%</c:formatCode>
                <c:ptCount val="73"/>
                <c:pt idx="0">
                  <c:v>0</c:v>
                </c:pt>
                <c:pt idx="1">
                  <c:v>1.3888888888888888E-2</c:v>
                </c:pt>
                <c:pt idx="2">
                  <c:v>2.7777777777777776E-2</c:v>
                </c:pt>
                <c:pt idx="3">
                  <c:v>4.1666666666666664E-2</c:v>
                </c:pt>
                <c:pt idx="4">
                  <c:v>5.5555555555555552E-2</c:v>
                </c:pt>
                <c:pt idx="5">
                  <c:v>6.9444444444444448E-2</c:v>
                </c:pt>
                <c:pt idx="6">
                  <c:v>8.3333333333333329E-2</c:v>
                </c:pt>
                <c:pt idx="7">
                  <c:v>9.7222222222222224E-2</c:v>
                </c:pt>
                <c:pt idx="8">
                  <c:v>0.1111111111111111</c:v>
                </c:pt>
                <c:pt idx="9">
                  <c:v>0.125</c:v>
                </c:pt>
                <c:pt idx="10">
                  <c:v>0.1388888888888889</c:v>
                </c:pt>
                <c:pt idx="11">
                  <c:v>0.15277777777777779</c:v>
                </c:pt>
                <c:pt idx="12">
                  <c:v>0.16666666666666666</c:v>
                </c:pt>
                <c:pt idx="13">
                  <c:v>0.18055555555555555</c:v>
                </c:pt>
                <c:pt idx="14">
                  <c:v>0.19444444444444445</c:v>
                </c:pt>
                <c:pt idx="15">
                  <c:v>0.20833333333333334</c:v>
                </c:pt>
                <c:pt idx="16">
                  <c:v>0.22222222222222221</c:v>
                </c:pt>
                <c:pt idx="17">
                  <c:v>0.2361111111111111</c:v>
                </c:pt>
                <c:pt idx="18">
                  <c:v>0.25</c:v>
                </c:pt>
                <c:pt idx="19">
                  <c:v>0.2638888888888889</c:v>
                </c:pt>
                <c:pt idx="20">
                  <c:v>0.27777777777777779</c:v>
                </c:pt>
                <c:pt idx="21">
                  <c:v>0.29166666666666669</c:v>
                </c:pt>
                <c:pt idx="22">
                  <c:v>0.30555555555555558</c:v>
                </c:pt>
                <c:pt idx="23">
                  <c:v>0.31944444444444442</c:v>
                </c:pt>
                <c:pt idx="24">
                  <c:v>0.33333333333333331</c:v>
                </c:pt>
                <c:pt idx="25">
                  <c:v>0.34722222222222221</c:v>
                </c:pt>
                <c:pt idx="26">
                  <c:v>0.3611111111111111</c:v>
                </c:pt>
                <c:pt idx="27">
                  <c:v>0.375</c:v>
                </c:pt>
                <c:pt idx="28">
                  <c:v>0.3888888888888889</c:v>
                </c:pt>
                <c:pt idx="29">
                  <c:v>0.40277777777777779</c:v>
                </c:pt>
                <c:pt idx="30">
                  <c:v>0.41666666666666669</c:v>
                </c:pt>
                <c:pt idx="31">
                  <c:v>0.43055555555555558</c:v>
                </c:pt>
                <c:pt idx="32">
                  <c:v>0.44444444444444442</c:v>
                </c:pt>
                <c:pt idx="33">
                  <c:v>0.45833333333333331</c:v>
                </c:pt>
                <c:pt idx="34">
                  <c:v>0.47222222222222221</c:v>
                </c:pt>
                <c:pt idx="35">
                  <c:v>0.4861111111111111</c:v>
                </c:pt>
                <c:pt idx="36">
                  <c:v>0.5</c:v>
                </c:pt>
                <c:pt idx="37">
                  <c:v>0.51388888888888884</c:v>
                </c:pt>
                <c:pt idx="38">
                  <c:v>0.52777777777777779</c:v>
                </c:pt>
                <c:pt idx="39">
                  <c:v>0.54166666666666663</c:v>
                </c:pt>
                <c:pt idx="40">
                  <c:v>0.55555555555555558</c:v>
                </c:pt>
                <c:pt idx="41">
                  <c:v>0.56944444444444442</c:v>
                </c:pt>
                <c:pt idx="42">
                  <c:v>0.58333333333333337</c:v>
                </c:pt>
                <c:pt idx="43">
                  <c:v>0.59722222222222221</c:v>
                </c:pt>
                <c:pt idx="44">
                  <c:v>0.61111111111111116</c:v>
                </c:pt>
                <c:pt idx="45">
                  <c:v>0.625</c:v>
                </c:pt>
                <c:pt idx="46">
                  <c:v>0.63888888888888884</c:v>
                </c:pt>
                <c:pt idx="47">
                  <c:v>0.65277777777777779</c:v>
                </c:pt>
                <c:pt idx="48">
                  <c:v>0.66666666666666663</c:v>
                </c:pt>
                <c:pt idx="49">
                  <c:v>0.68055555555555558</c:v>
                </c:pt>
                <c:pt idx="50">
                  <c:v>0.69444444444444442</c:v>
                </c:pt>
                <c:pt idx="51">
                  <c:v>0.70833333333333337</c:v>
                </c:pt>
                <c:pt idx="52">
                  <c:v>0.72222222222222221</c:v>
                </c:pt>
                <c:pt idx="53">
                  <c:v>0.73611111111111116</c:v>
                </c:pt>
                <c:pt idx="54">
                  <c:v>0.75</c:v>
                </c:pt>
                <c:pt idx="55">
                  <c:v>0.76388888888888884</c:v>
                </c:pt>
                <c:pt idx="56">
                  <c:v>0.77777777777777779</c:v>
                </c:pt>
                <c:pt idx="57">
                  <c:v>0.79166666666666663</c:v>
                </c:pt>
                <c:pt idx="58">
                  <c:v>0.80555555555555558</c:v>
                </c:pt>
                <c:pt idx="59">
                  <c:v>0.81944444444444442</c:v>
                </c:pt>
                <c:pt idx="60">
                  <c:v>0.83333333333333337</c:v>
                </c:pt>
                <c:pt idx="61">
                  <c:v>0.84722222222222221</c:v>
                </c:pt>
                <c:pt idx="62">
                  <c:v>0.86111111111111116</c:v>
                </c:pt>
                <c:pt idx="63">
                  <c:v>0.875</c:v>
                </c:pt>
                <c:pt idx="64">
                  <c:v>0.88888888888888884</c:v>
                </c:pt>
                <c:pt idx="65">
                  <c:v>0.90277777777777779</c:v>
                </c:pt>
                <c:pt idx="66">
                  <c:v>0.91666666666666663</c:v>
                </c:pt>
                <c:pt idx="67">
                  <c:v>0.93055555555555558</c:v>
                </c:pt>
                <c:pt idx="68">
                  <c:v>0.94444444444444442</c:v>
                </c:pt>
                <c:pt idx="69">
                  <c:v>0.95833333333333337</c:v>
                </c:pt>
                <c:pt idx="70">
                  <c:v>0.97222222222222221</c:v>
                </c:pt>
                <c:pt idx="71">
                  <c:v>0.98611111111111116</c:v>
                </c:pt>
                <c:pt idx="72">
                  <c:v>1</c:v>
                </c:pt>
              </c:numCache>
            </c:numRef>
          </c:xVal>
          <c:yVal>
            <c:numRef>
              <c:f>'Figurer sohold (3)'!$B$133:$BV$133</c:f>
              <c:numCache>
                <c:formatCode>#,##0</c:formatCode>
                <c:ptCount val="73"/>
                <c:pt idx="0">
                  <c:v>806</c:v>
                </c:pt>
                <c:pt idx="1">
                  <c:v>861</c:v>
                </c:pt>
                <c:pt idx="2">
                  <c:v>911</c:v>
                </c:pt>
                <c:pt idx="3">
                  <c:v>985</c:v>
                </c:pt>
                <c:pt idx="4">
                  <c:v>1013</c:v>
                </c:pt>
                <c:pt idx="5">
                  <c:v>1042</c:v>
                </c:pt>
                <c:pt idx="6">
                  <c:v>1054</c:v>
                </c:pt>
                <c:pt idx="7">
                  <c:v>1078</c:v>
                </c:pt>
                <c:pt idx="8">
                  <c:v>1096</c:v>
                </c:pt>
                <c:pt idx="9">
                  <c:v>1098</c:v>
                </c:pt>
                <c:pt idx="10">
                  <c:v>1143</c:v>
                </c:pt>
                <c:pt idx="11">
                  <c:v>1164</c:v>
                </c:pt>
                <c:pt idx="12">
                  <c:v>1170</c:v>
                </c:pt>
                <c:pt idx="13">
                  <c:v>1194</c:v>
                </c:pt>
                <c:pt idx="14">
                  <c:v>1200</c:v>
                </c:pt>
                <c:pt idx="15">
                  <c:v>1217</c:v>
                </c:pt>
                <c:pt idx="16">
                  <c:v>1226</c:v>
                </c:pt>
                <c:pt idx="17">
                  <c:v>1228</c:v>
                </c:pt>
                <c:pt idx="18">
                  <c:v>1231</c:v>
                </c:pt>
                <c:pt idx="19">
                  <c:v>1238</c:v>
                </c:pt>
                <c:pt idx="20">
                  <c:v>1248</c:v>
                </c:pt>
                <c:pt idx="21">
                  <c:v>1264</c:v>
                </c:pt>
                <c:pt idx="22">
                  <c:v>1281</c:v>
                </c:pt>
                <c:pt idx="23">
                  <c:v>1285</c:v>
                </c:pt>
                <c:pt idx="24">
                  <c:v>1287</c:v>
                </c:pt>
                <c:pt idx="25">
                  <c:v>1291</c:v>
                </c:pt>
                <c:pt idx="26">
                  <c:v>1300</c:v>
                </c:pt>
                <c:pt idx="27">
                  <c:v>1302</c:v>
                </c:pt>
                <c:pt idx="28">
                  <c:v>1318</c:v>
                </c:pt>
                <c:pt idx="29">
                  <c:v>1330</c:v>
                </c:pt>
                <c:pt idx="30">
                  <c:v>1341</c:v>
                </c:pt>
                <c:pt idx="31">
                  <c:v>1343</c:v>
                </c:pt>
                <c:pt idx="32">
                  <c:v>1350</c:v>
                </c:pt>
                <c:pt idx="33">
                  <c:v>1359</c:v>
                </c:pt>
                <c:pt idx="34">
                  <c:v>1367</c:v>
                </c:pt>
                <c:pt idx="35">
                  <c:v>1378</c:v>
                </c:pt>
                <c:pt idx="36">
                  <c:v>1380</c:v>
                </c:pt>
                <c:pt idx="37">
                  <c:v>1387</c:v>
                </c:pt>
                <c:pt idx="38">
                  <c:v>1404</c:v>
                </c:pt>
                <c:pt idx="39">
                  <c:v>1429</c:v>
                </c:pt>
                <c:pt idx="40">
                  <c:v>1429</c:v>
                </c:pt>
                <c:pt idx="41">
                  <c:v>1436</c:v>
                </c:pt>
                <c:pt idx="42">
                  <c:v>1443</c:v>
                </c:pt>
                <c:pt idx="43">
                  <c:v>1444</c:v>
                </c:pt>
                <c:pt idx="44">
                  <c:v>1451</c:v>
                </c:pt>
                <c:pt idx="45">
                  <c:v>1452</c:v>
                </c:pt>
                <c:pt idx="46">
                  <c:v>1455</c:v>
                </c:pt>
                <c:pt idx="47">
                  <c:v>1455</c:v>
                </c:pt>
                <c:pt idx="48">
                  <c:v>1461</c:v>
                </c:pt>
                <c:pt idx="49">
                  <c:v>1463</c:v>
                </c:pt>
                <c:pt idx="50">
                  <c:v>1516</c:v>
                </c:pt>
                <c:pt idx="51">
                  <c:v>1547</c:v>
                </c:pt>
                <c:pt idx="52">
                  <c:v>1550</c:v>
                </c:pt>
                <c:pt idx="53">
                  <c:v>1593</c:v>
                </c:pt>
                <c:pt idx="54">
                  <c:v>1593</c:v>
                </c:pt>
                <c:pt idx="55">
                  <c:v>1594</c:v>
                </c:pt>
                <c:pt idx="56">
                  <c:v>1612</c:v>
                </c:pt>
                <c:pt idx="57">
                  <c:v>1614</c:v>
                </c:pt>
                <c:pt idx="58">
                  <c:v>1615</c:v>
                </c:pt>
                <c:pt idx="59">
                  <c:v>1627</c:v>
                </c:pt>
                <c:pt idx="60">
                  <c:v>1665</c:v>
                </c:pt>
                <c:pt idx="61">
                  <c:v>1690</c:v>
                </c:pt>
                <c:pt idx="62">
                  <c:v>1722</c:v>
                </c:pt>
                <c:pt idx="63">
                  <c:v>1776</c:v>
                </c:pt>
                <c:pt idx="64">
                  <c:v>1846</c:v>
                </c:pt>
                <c:pt idx="65">
                  <c:v>1872</c:v>
                </c:pt>
                <c:pt idx="66">
                  <c:v>1897</c:v>
                </c:pt>
                <c:pt idx="67">
                  <c:v>2015</c:v>
                </c:pt>
                <c:pt idx="68">
                  <c:v>2029</c:v>
                </c:pt>
                <c:pt idx="69">
                  <c:v>2084</c:v>
                </c:pt>
                <c:pt idx="70">
                  <c:v>2086</c:v>
                </c:pt>
                <c:pt idx="71">
                  <c:v>2094</c:v>
                </c:pt>
                <c:pt idx="72">
                  <c:v>2108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(3)'!$A$134</c:f>
              <c:strCache>
                <c:ptCount val="1"/>
                <c:pt idx="0">
                  <c:v>7 kg gns.</c:v>
                </c:pt>
              </c:strCache>
            </c:strRef>
          </c:tx>
          <c:spPr>
            <a:ln>
              <a:solidFill>
                <a:srgbClr val="4A7EBB"/>
              </a:solidFill>
            </a:ln>
          </c:spPr>
          <c:marker>
            <c:symbol val="none"/>
          </c:marker>
          <c:xVal>
            <c:numRef>
              <c:f>'Figurer sohold (3)'!$B$122:$BV$122</c:f>
              <c:numCache>
                <c:formatCode>0%</c:formatCode>
                <c:ptCount val="73"/>
                <c:pt idx="0">
                  <c:v>0</c:v>
                </c:pt>
                <c:pt idx="1">
                  <c:v>1.3888888888888888E-2</c:v>
                </c:pt>
                <c:pt idx="2">
                  <c:v>2.7777777777777776E-2</c:v>
                </c:pt>
                <c:pt idx="3">
                  <c:v>4.1666666666666664E-2</c:v>
                </c:pt>
                <c:pt idx="4">
                  <c:v>5.5555555555555552E-2</c:v>
                </c:pt>
                <c:pt idx="5">
                  <c:v>6.9444444444444448E-2</c:v>
                </c:pt>
                <c:pt idx="6">
                  <c:v>8.3333333333333329E-2</c:v>
                </c:pt>
                <c:pt idx="7">
                  <c:v>9.7222222222222224E-2</c:v>
                </c:pt>
                <c:pt idx="8">
                  <c:v>0.1111111111111111</c:v>
                </c:pt>
                <c:pt idx="9">
                  <c:v>0.125</c:v>
                </c:pt>
                <c:pt idx="10">
                  <c:v>0.1388888888888889</c:v>
                </c:pt>
                <c:pt idx="11">
                  <c:v>0.15277777777777779</c:v>
                </c:pt>
                <c:pt idx="12">
                  <c:v>0.16666666666666666</c:v>
                </c:pt>
                <c:pt idx="13">
                  <c:v>0.18055555555555555</c:v>
                </c:pt>
                <c:pt idx="14">
                  <c:v>0.19444444444444445</c:v>
                </c:pt>
                <c:pt idx="15">
                  <c:v>0.20833333333333334</c:v>
                </c:pt>
                <c:pt idx="16">
                  <c:v>0.22222222222222221</c:v>
                </c:pt>
                <c:pt idx="17">
                  <c:v>0.2361111111111111</c:v>
                </c:pt>
                <c:pt idx="18">
                  <c:v>0.25</c:v>
                </c:pt>
                <c:pt idx="19">
                  <c:v>0.2638888888888889</c:v>
                </c:pt>
                <c:pt idx="20">
                  <c:v>0.27777777777777779</c:v>
                </c:pt>
                <c:pt idx="21">
                  <c:v>0.29166666666666669</c:v>
                </c:pt>
                <c:pt idx="22">
                  <c:v>0.30555555555555558</c:v>
                </c:pt>
                <c:pt idx="23">
                  <c:v>0.31944444444444442</c:v>
                </c:pt>
                <c:pt idx="24">
                  <c:v>0.33333333333333331</c:v>
                </c:pt>
                <c:pt idx="25">
                  <c:v>0.34722222222222221</c:v>
                </c:pt>
                <c:pt idx="26">
                  <c:v>0.3611111111111111</c:v>
                </c:pt>
                <c:pt idx="27">
                  <c:v>0.375</c:v>
                </c:pt>
                <c:pt idx="28">
                  <c:v>0.3888888888888889</c:v>
                </c:pt>
                <c:pt idx="29">
                  <c:v>0.40277777777777779</c:v>
                </c:pt>
                <c:pt idx="30">
                  <c:v>0.41666666666666669</c:v>
                </c:pt>
                <c:pt idx="31">
                  <c:v>0.43055555555555558</c:v>
                </c:pt>
                <c:pt idx="32">
                  <c:v>0.44444444444444442</c:v>
                </c:pt>
                <c:pt idx="33">
                  <c:v>0.45833333333333331</c:v>
                </c:pt>
                <c:pt idx="34">
                  <c:v>0.47222222222222221</c:v>
                </c:pt>
                <c:pt idx="35">
                  <c:v>0.4861111111111111</c:v>
                </c:pt>
                <c:pt idx="36">
                  <c:v>0.5</c:v>
                </c:pt>
                <c:pt idx="37">
                  <c:v>0.51388888888888884</c:v>
                </c:pt>
                <c:pt idx="38">
                  <c:v>0.52777777777777779</c:v>
                </c:pt>
                <c:pt idx="39">
                  <c:v>0.54166666666666663</c:v>
                </c:pt>
                <c:pt idx="40">
                  <c:v>0.55555555555555558</c:v>
                </c:pt>
                <c:pt idx="41">
                  <c:v>0.56944444444444442</c:v>
                </c:pt>
                <c:pt idx="42">
                  <c:v>0.58333333333333337</c:v>
                </c:pt>
                <c:pt idx="43">
                  <c:v>0.59722222222222221</c:v>
                </c:pt>
                <c:pt idx="44">
                  <c:v>0.61111111111111116</c:v>
                </c:pt>
                <c:pt idx="45">
                  <c:v>0.625</c:v>
                </c:pt>
                <c:pt idx="46">
                  <c:v>0.63888888888888884</c:v>
                </c:pt>
                <c:pt idx="47">
                  <c:v>0.65277777777777779</c:v>
                </c:pt>
                <c:pt idx="48">
                  <c:v>0.66666666666666663</c:v>
                </c:pt>
                <c:pt idx="49">
                  <c:v>0.68055555555555558</c:v>
                </c:pt>
                <c:pt idx="50">
                  <c:v>0.69444444444444442</c:v>
                </c:pt>
                <c:pt idx="51">
                  <c:v>0.70833333333333337</c:v>
                </c:pt>
                <c:pt idx="52">
                  <c:v>0.72222222222222221</c:v>
                </c:pt>
                <c:pt idx="53">
                  <c:v>0.73611111111111116</c:v>
                </c:pt>
                <c:pt idx="54">
                  <c:v>0.75</c:v>
                </c:pt>
                <c:pt idx="55">
                  <c:v>0.76388888888888884</c:v>
                </c:pt>
                <c:pt idx="56">
                  <c:v>0.77777777777777779</c:v>
                </c:pt>
                <c:pt idx="57">
                  <c:v>0.79166666666666663</c:v>
                </c:pt>
                <c:pt idx="58">
                  <c:v>0.80555555555555558</c:v>
                </c:pt>
                <c:pt idx="59">
                  <c:v>0.81944444444444442</c:v>
                </c:pt>
                <c:pt idx="60">
                  <c:v>0.83333333333333337</c:v>
                </c:pt>
                <c:pt idx="61">
                  <c:v>0.84722222222222221</c:v>
                </c:pt>
                <c:pt idx="62">
                  <c:v>0.86111111111111116</c:v>
                </c:pt>
                <c:pt idx="63">
                  <c:v>0.875</c:v>
                </c:pt>
                <c:pt idx="64">
                  <c:v>0.88888888888888884</c:v>
                </c:pt>
                <c:pt idx="65">
                  <c:v>0.90277777777777779</c:v>
                </c:pt>
                <c:pt idx="66">
                  <c:v>0.91666666666666663</c:v>
                </c:pt>
                <c:pt idx="67">
                  <c:v>0.93055555555555558</c:v>
                </c:pt>
                <c:pt idx="68">
                  <c:v>0.94444444444444442</c:v>
                </c:pt>
                <c:pt idx="69">
                  <c:v>0.95833333333333337</c:v>
                </c:pt>
                <c:pt idx="70">
                  <c:v>0.97222222222222221</c:v>
                </c:pt>
                <c:pt idx="71">
                  <c:v>0.98611111111111116</c:v>
                </c:pt>
                <c:pt idx="72">
                  <c:v>1</c:v>
                </c:pt>
              </c:numCache>
            </c:numRef>
          </c:xVal>
          <c:yVal>
            <c:numRef>
              <c:f>'Figurer sohold (3)'!$B$134:$BV$134</c:f>
              <c:numCache>
                <c:formatCode>#,##0</c:formatCode>
                <c:ptCount val="73"/>
                <c:pt idx="0">
                  <c:v>1422.3698630136987</c:v>
                </c:pt>
                <c:pt idx="1">
                  <c:v>1422.3698630136987</c:v>
                </c:pt>
                <c:pt idx="2">
                  <c:v>1422.3698630136987</c:v>
                </c:pt>
                <c:pt idx="3">
                  <c:v>1422.3698630136987</c:v>
                </c:pt>
                <c:pt idx="4">
                  <c:v>1422.3698630136987</c:v>
                </c:pt>
                <c:pt idx="5">
                  <c:v>1422.3698630136987</c:v>
                </c:pt>
                <c:pt idx="6">
                  <c:v>1422.3698630136987</c:v>
                </c:pt>
                <c:pt idx="7">
                  <c:v>1422.3698630136987</c:v>
                </c:pt>
                <c:pt idx="8">
                  <c:v>1422.3698630136987</c:v>
                </c:pt>
                <c:pt idx="9">
                  <c:v>1422.3698630136987</c:v>
                </c:pt>
                <c:pt idx="10">
                  <c:v>1422.3698630136987</c:v>
                </c:pt>
                <c:pt idx="11">
                  <c:v>1422.3698630136987</c:v>
                </c:pt>
                <c:pt idx="12">
                  <c:v>1422.3698630136987</c:v>
                </c:pt>
                <c:pt idx="13">
                  <c:v>1422.3698630136987</c:v>
                </c:pt>
                <c:pt idx="14">
                  <c:v>1422.3698630136987</c:v>
                </c:pt>
                <c:pt idx="15">
                  <c:v>1422.3698630136987</c:v>
                </c:pt>
                <c:pt idx="16">
                  <c:v>1422.3698630136987</c:v>
                </c:pt>
                <c:pt idx="17">
                  <c:v>1422.3698630136987</c:v>
                </c:pt>
                <c:pt idx="18">
                  <c:v>1422.3698630136987</c:v>
                </c:pt>
                <c:pt idx="19">
                  <c:v>1422.3698630136987</c:v>
                </c:pt>
                <c:pt idx="20">
                  <c:v>1422.3698630136987</c:v>
                </c:pt>
                <c:pt idx="21">
                  <c:v>1422.3698630136987</c:v>
                </c:pt>
                <c:pt idx="22">
                  <c:v>1422.3698630136987</c:v>
                </c:pt>
                <c:pt idx="23">
                  <c:v>1422.3698630136987</c:v>
                </c:pt>
                <c:pt idx="24">
                  <c:v>1422.3698630136987</c:v>
                </c:pt>
                <c:pt idx="25">
                  <c:v>1422.3698630136987</c:v>
                </c:pt>
                <c:pt idx="26">
                  <c:v>1422.3698630136987</c:v>
                </c:pt>
                <c:pt idx="27">
                  <c:v>1422.3698630136987</c:v>
                </c:pt>
                <c:pt idx="28">
                  <c:v>1422.3698630136987</c:v>
                </c:pt>
                <c:pt idx="29">
                  <c:v>1422.3698630136987</c:v>
                </c:pt>
                <c:pt idx="30">
                  <c:v>1422.3698630136987</c:v>
                </c:pt>
                <c:pt idx="31">
                  <c:v>1422.3698630136987</c:v>
                </c:pt>
                <c:pt idx="32">
                  <c:v>1422.3698630136987</c:v>
                </c:pt>
                <c:pt idx="33">
                  <c:v>1422.3698630136987</c:v>
                </c:pt>
                <c:pt idx="34">
                  <c:v>1422.3698630136987</c:v>
                </c:pt>
                <c:pt idx="35">
                  <c:v>1422.3698630136987</c:v>
                </c:pt>
                <c:pt idx="36">
                  <c:v>1422.3698630136987</c:v>
                </c:pt>
                <c:pt idx="37">
                  <c:v>1422.3698630136987</c:v>
                </c:pt>
                <c:pt idx="38">
                  <c:v>1422.3698630136987</c:v>
                </c:pt>
                <c:pt idx="39">
                  <c:v>1422.3698630136987</c:v>
                </c:pt>
                <c:pt idx="40">
                  <c:v>1422.3698630136987</c:v>
                </c:pt>
                <c:pt idx="41">
                  <c:v>1422.3698630136987</c:v>
                </c:pt>
                <c:pt idx="42">
                  <c:v>1422.3698630136987</c:v>
                </c:pt>
                <c:pt idx="43">
                  <c:v>1422.3698630136987</c:v>
                </c:pt>
                <c:pt idx="44">
                  <c:v>1422.3698630136987</c:v>
                </c:pt>
                <c:pt idx="45">
                  <c:v>1422.3698630136987</c:v>
                </c:pt>
                <c:pt idx="46">
                  <c:v>1422.3698630136987</c:v>
                </c:pt>
                <c:pt idx="47">
                  <c:v>1422.3698630136987</c:v>
                </c:pt>
                <c:pt idx="48">
                  <c:v>1422.3698630136987</c:v>
                </c:pt>
                <c:pt idx="49">
                  <c:v>1422.3698630136987</c:v>
                </c:pt>
                <c:pt idx="50">
                  <c:v>1422.3698630136987</c:v>
                </c:pt>
                <c:pt idx="51">
                  <c:v>1422.3698630136987</c:v>
                </c:pt>
                <c:pt idx="52">
                  <c:v>1422.3698630136987</c:v>
                </c:pt>
                <c:pt idx="53">
                  <c:v>1422.3698630136987</c:v>
                </c:pt>
                <c:pt idx="54">
                  <c:v>1422.3698630136987</c:v>
                </c:pt>
                <c:pt idx="55">
                  <c:v>1422.3698630136987</c:v>
                </c:pt>
                <c:pt idx="56">
                  <c:v>1422.3698630136987</c:v>
                </c:pt>
                <c:pt idx="57">
                  <c:v>1422.3698630136987</c:v>
                </c:pt>
                <c:pt idx="58">
                  <c:v>1422.3698630136987</c:v>
                </c:pt>
                <c:pt idx="59">
                  <c:v>1422.3698630136987</c:v>
                </c:pt>
                <c:pt idx="60">
                  <c:v>1422.3698630136987</c:v>
                </c:pt>
                <c:pt idx="61">
                  <c:v>1422.3698630136987</c:v>
                </c:pt>
                <c:pt idx="62">
                  <c:v>1422.3698630136987</c:v>
                </c:pt>
                <c:pt idx="63">
                  <c:v>1422.3698630136987</c:v>
                </c:pt>
                <c:pt idx="64">
                  <c:v>1422.3698630136987</c:v>
                </c:pt>
                <c:pt idx="65">
                  <c:v>1422.3698630136987</c:v>
                </c:pt>
                <c:pt idx="66">
                  <c:v>1422.3698630136987</c:v>
                </c:pt>
                <c:pt idx="67">
                  <c:v>1422.3698630136987</c:v>
                </c:pt>
                <c:pt idx="68">
                  <c:v>1422.3698630136987</c:v>
                </c:pt>
                <c:pt idx="69">
                  <c:v>1422.3698630136987</c:v>
                </c:pt>
                <c:pt idx="70">
                  <c:v>1422.3698630136987</c:v>
                </c:pt>
                <c:pt idx="71">
                  <c:v>1422.3698630136987</c:v>
                </c:pt>
                <c:pt idx="72">
                  <c:v>1422.3698630136987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178432"/>
        <c:axId val="108196608"/>
      </c:scatterChart>
      <c:valAx>
        <c:axId val="108178432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196608"/>
        <c:crosses val="autoZero"/>
        <c:crossBetween val="midCat"/>
      </c:valAx>
      <c:valAx>
        <c:axId val="108196608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Arbejdsomkostning, kr. pr. årsso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178432"/>
        <c:crosses val="autoZero"/>
        <c:crossBetween val="midCat"/>
        <c:majorUnit val="250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Energiomkostninger sohold 7 kg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'Figurer sohold (3)'!$A$142</c:f>
              <c:strCache>
                <c:ptCount val="1"/>
                <c:pt idx="0">
                  <c:v>7 kg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'Figurer sohold (3)'!$B$122:$BV$122</c:f>
              <c:numCache>
                <c:formatCode>0%</c:formatCode>
                <c:ptCount val="73"/>
                <c:pt idx="0">
                  <c:v>0</c:v>
                </c:pt>
                <c:pt idx="1">
                  <c:v>1.3888888888888888E-2</c:v>
                </c:pt>
                <c:pt idx="2">
                  <c:v>2.7777777777777776E-2</c:v>
                </c:pt>
                <c:pt idx="3">
                  <c:v>4.1666666666666664E-2</c:v>
                </c:pt>
                <c:pt idx="4">
                  <c:v>5.5555555555555552E-2</c:v>
                </c:pt>
                <c:pt idx="5">
                  <c:v>6.9444444444444448E-2</c:v>
                </c:pt>
                <c:pt idx="6">
                  <c:v>8.3333333333333329E-2</c:v>
                </c:pt>
                <c:pt idx="7">
                  <c:v>9.7222222222222224E-2</c:v>
                </c:pt>
                <c:pt idx="8">
                  <c:v>0.1111111111111111</c:v>
                </c:pt>
                <c:pt idx="9">
                  <c:v>0.125</c:v>
                </c:pt>
                <c:pt idx="10">
                  <c:v>0.1388888888888889</c:v>
                </c:pt>
                <c:pt idx="11">
                  <c:v>0.15277777777777779</c:v>
                </c:pt>
                <c:pt idx="12">
                  <c:v>0.16666666666666666</c:v>
                </c:pt>
                <c:pt idx="13">
                  <c:v>0.18055555555555555</c:v>
                </c:pt>
                <c:pt idx="14">
                  <c:v>0.19444444444444445</c:v>
                </c:pt>
                <c:pt idx="15">
                  <c:v>0.20833333333333334</c:v>
                </c:pt>
                <c:pt idx="16">
                  <c:v>0.22222222222222221</c:v>
                </c:pt>
                <c:pt idx="17">
                  <c:v>0.2361111111111111</c:v>
                </c:pt>
                <c:pt idx="18">
                  <c:v>0.25</c:v>
                </c:pt>
                <c:pt idx="19">
                  <c:v>0.2638888888888889</c:v>
                </c:pt>
                <c:pt idx="20">
                  <c:v>0.27777777777777779</c:v>
                </c:pt>
                <c:pt idx="21">
                  <c:v>0.29166666666666669</c:v>
                </c:pt>
                <c:pt idx="22">
                  <c:v>0.30555555555555558</c:v>
                </c:pt>
                <c:pt idx="23">
                  <c:v>0.31944444444444442</c:v>
                </c:pt>
                <c:pt idx="24">
                  <c:v>0.33333333333333331</c:v>
                </c:pt>
                <c:pt idx="25">
                  <c:v>0.34722222222222221</c:v>
                </c:pt>
                <c:pt idx="26">
                  <c:v>0.3611111111111111</c:v>
                </c:pt>
                <c:pt idx="27">
                  <c:v>0.375</c:v>
                </c:pt>
                <c:pt idx="28">
                  <c:v>0.3888888888888889</c:v>
                </c:pt>
                <c:pt idx="29">
                  <c:v>0.40277777777777779</c:v>
                </c:pt>
                <c:pt idx="30">
                  <c:v>0.41666666666666669</c:v>
                </c:pt>
                <c:pt idx="31">
                  <c:v>0.43055555555555558</c:v>
                </c:pt>
                <c:pt idx="32">
                  <c:v>0.44444444444444442</c:v>
                </c:pt>
                <c:pt idx="33">
                  <c:v>0.45833333333333331</c:v>
                </c:pt>
                <c:pt idx="34">
                  <c:v>0.47222222222222221</c:v>
                </c:pt>
                <c:pt idx="35">
                  <c:v>0.4861111111111111</c:v>
                </c:pt>
                <c:pt idx="36">
                  <c:v>0.5</c:v>
                </c:pt>
                <c:pt idx="37">
                  <c:v>0.51388888888888884</c:v>
                </c:pt>
                <c:pt idx="38">
                  <c:v>0.52777777777777779</c:v>
                </c:pt>
                <c:pt idx="39">
                  <c:v>0.54166666666666663</c:v>
                </c:pt>
                <c:pt idx="40">
                  <c:v>0.55555555555555558</c:v>
                </c:pt>
                <c:pt idx="41">
                  <c:v>0.56944444444444442</c:v>
                </c:pt>
                <c:pt idx="42">
                  <c:v>0.58333333333333337</c:v>
                </c:pt>
                <c:pt idx="43">
                  <c:v>0.59722222222222221</c:v>
                </c:pt>
                <c:pt idx="44">
                  <c:v>0.61111111111111116</c:v>
                </c:pt>
                <c:pt idx="45">
                  <c:v>0.625</c:v>
                </c:pt>
                <c:pt idx="46">
                  <c:v>0.63888888888888884</c:v>
                </c:pt>
                <c:pt idx="47">
                  <c:v>0.65277777777777779</c:v>
                </c:pt>
                <c:pt idx="48">
                  <c:v>0.66666666666666663</c:v>
                </c:pt>
                <c:pt idx="49">
                  <c:v>0.68055555555555558</c:v>
                </c:pt>
                <c:pt idx="50">
                  <c:v>0.69444444444444442</c:v>
                </c:pt>
                <c:pt idx="51">
                  <c:v>0.70833333333333337</c:v>
                </c:pt>
                <c:pt idx="52">
                  <c:v>0.72222222222222221</c:v>
                </c:pt>
                <c:pt idx="53">
                  <c:v>0.73611111111111116</c:v>
                </c:pt>
                <c:pt idx="54">
                  <c:v>0.75</c:v>
                </c:pt>
                <c:pt idx="55">
                  <c:v>0.76388888888888884</c:v>
                </c:pt>
                <c:pt idx="56">
                  <c:v>0.77777777777777779</c:v>
                </c:pt>
                <c:pt idx="57">
                  <c:v>0.79166666666666663</c:v>
                </c:pt>
                <c:pt idx="58">
                  <c:v>0.80555555555555558</c:v>
                </c:pt>
                <c:pt idx="59">
                  <c:v>0.81944444444444442</c:v>
                </c:pt>
                <c:pt idx="60">
                  <c:v>0.83333333333333337</c:v>
                </c:pt>
                <c:pt idx="61">
                  <c:v>0.84722222222222221</c:v>
                </c:pt>
                <c:pt idx="62">
                  <c:v>0.86111111111111116</c:v>
                </c:pt>
                <c:pt idx="63">
                  <c:v>0.875</c:v>
                </c:pt>
                <c:pt idx="64">
                  <c:v>0.88888888888888884</c:v>
                </c:pt>
                <c:pt idx="65">
                  <c:v>0.90277777777777779</c:v>
                </c:pt>
                <c:pt idx="66">
                  <c:v>0.91666666666666663</c:v>
                </c:pt>
                <c:pt idx="67">
                  <c:v>0.93055555555555558</c:v>
                </c:pt>
                <c:pt idx="68">
                  <c:v>0.94444444444444442</c:v>
                </c:pt>
                <c:pt idx="69">
                  <c:v>0.95833333333333337</c:v>
                </c:pt>
                <c:pt idx="70">
                  <c:v>0.97222222222222221</c:v>
                </c:pt>
                <c:pt idx="71">
                  <c:v>0.98611111111111116</c:v>
                </c:pt>
                <c:pt idx="72">
                  <c:v>1</c:v>
                </c:pt>
              </c:numCache>
            </c:numRef>
          </c:xVal>
          <c:yVal>
            <c:numRef>
              <c:f>'Figurer sohold (3)'!$B$142:$BV$142</c:f>
              <c:numCache>
                <c:formatCode>#,##0</c:formatCode>
                <c:ptCount val="73"/>
                <c:pt idx="0">
                  <c:v>134</c:v>
                </c:pt>
                <c:pt idx="1">
                  <c:v>150</c:v>
                </c:pt>
                <c:pt idx="2">
                  <c:v>152</c:v>
                </c:pt>
                <c:pt idx="3">
                  <c:v>163</c:v>
                </c:pt>
                <c:pt idx="4">
                  <c:v>188</c:v>
                </c:pt>
                <c:pt idx="5">
                  <c:v>190</c:v>
                </c:pt>
                <c:pt idx="6">
                  <c:v>204</c:v>
                </c:pt>
                <c:pt idx="7">
                  <c:v>208</c:v>
                </c:pt>
                <c:pt idx="8">
                  <c:v>215</c:v>
                </c:pt>
                <c:pt idx="9">
                  <c:v>216</c:v>
                </c:pt>
                <c:pt idx="10">
                  <c:v>221</c:v>
                </c:pt>
                <c:pt idx="11">
                  <c:v>224</c:v>
                </c:pt>
                <c:pt idx="12">
                  <c:v>224</c:v>
                </c:pt>
                <c:pt idx="13">
                  <c:v>226</c:v>
                </c:pt>
                <c:pt idx="14">
                  <c:v>242</c:v>
                </c:pt>
                <c:pt idx="15">
                  <c:v>242</c:v>
                </c:pt>
                <c:pt idx="16">
                  <c:v>251</c:v>
                </c:pt>
                <c:pt idx="17">
                  <c:v>251</c:v>
                </c:pt>
                <c:pt idx="18">
                  <c:v>251</c:v>
                </c:pt>
                <c:pt idx="19">
                  <c:v>255</c:v>
                </c:pt>
                <c:pt idx="20">
                  <c:v>256</c:v>
                </c:pt>
                <c:pt idx="21">
                  <c:v>260</c:v>
                </c:pt>
                <c:pt idx="22">
                  <c:v>262</c:v>
                </c:pt>
                <c:pt idx="23">
                  <c:v>267</c:v>
                </c:pt>
                <c:pt idx="24">
                  <c:v>268</c:v>
                </c:pt>
                <c:pt idx="25">
                  <c:v>271</c:v>
                </c:pt>
                <c:pt idx="26">
                  <c:v>272</c:v>
                </c:pt>
                <c:pt idx="27">
                  <c:v>278</c:v>
                </c:pt>
                <c:pt idx="28">
                  <c:v>279</c:v>
                </c:pt>
                <c:pt idx="29">
                  <c:v>280</c:v>
                </c:pt>
                <c:pt idx="30">
                  <c:v>287</c:v>
                </c:pt>
                <c:pt idx="31">
                  <c:v>288</c:v>
                </c:pt>
                <c:pt idx="32">
                  <c:v>291</c:v>
                </c:pt>
                <c:pt idx="33">
                  <c:v>291</c:v>
                </c:pt>
                <c:pt idx="34">
                  <c:v>300</c:v>
                </c:pt>
                <c:pt idx="35">
                  <c:v>302</c:v>
                </c:pt>
                <c:pt idx="36">
                  <c:v>303</c:v>
                </c:pt>
                <c:pt idx="37">
                  <c:v>303</c:v>
                </c:pt>
                <c:pt idx="38">
                  <c:v>304</c:v>
                </c:pt>
                <c:pt idx="39">
                  <c:v>305</c:v>
                </c:pt>
                <c:pt idx="40">
                  <c:v>306</c:v>
                </c:pt>
                <c:pt idx="41">
                  <c:v>311</c:v>
                </c:pt>
                <c:pt idx="42">
                  <c:v>313</c:v>
                </c:pt>
                <c:pt idx="43">
                  <c:v>313</c:v>
                </c:pt>
                <c:pt idx="44">
                  <c:v>313</c:v>
                </c:pt>
                <c:pt idx="45">
                  <c:v>317</c:v>
                </c:pt>
                <c:pt idx="46">
                  <c:v>326</c:v>
                </c:pt>
                <c:pt idx="47">
                  <c:v>331</c:v>
                </c:pt>
                <c:pt idx="48">
                  <c:v>350</c:v>
                </c:pt>
                <c:pt idx="49">
                  <c:v>350</c:v>
                </c:pt>
                <c:pt idx="50">
                  <c:v>355</c:v>
                </c:pt>
                <c:pt idx="51">
                  <c:v>359</c:v>
                </c:pt>
                <c:pt idx="52">
                  <c:v>370</c:v>
                </c:pt>
                <c:pt idx="53">
                  <c:v>370</c:v>
                </c:pt>
                <c:pt idx="54">
                  <c:v>381</c:v>
                </c:pt>
                <c:pt idx="55">
                  <c:v>382</c:v>
                </c:pt>
                <c:pt idx="56">
                  <c:v>385</c:v>
                </c:pt>
                <c:pt idx="57">
                  <c:v>385</c:v>
                </c:pt>
                <c:pt idx="58">
                  <c:v>391</c:v>
                </c:pt>
                <c:pt idx="59">
                  <c:v>414</c:v>
                </c:pt>
                <c:pt idx="60">
                  <c:v>414</c:v>
                </c:pt>
                <c:pt idx="61">
                  <c:v>419</c:v>
                </c:pt>
                <c:pt idx="62">
                  <c:v>430</c:v>
                </c:pt>
                <c:pt idx="63">
                  <c:v>435</c:v>
                </c:pt>
                <c:pt idx="64">
                  <c:v>442</c:v>
                </c:pt>
                <c:pt idx="65">
                  <c:v>462</c:v>
                </c:pt>
                <c:pt idx="66">
                  <c:v>466</c:v>
                </c:pt>
                <c:pt idx="67">
                  <c:v>481</c:v>
                </c:pt>
                <c:pt idx="68">
                  <c:v>482</c:v>
                </c:pt>
                <c:pt idx="69">
                  <c:v>550</c:v>
                </c:pt>
                <c:pt idx="70">
                  <c:v>570</c:v>
                </c:pt>
                <c:pt idx="71">
                  <c:v>606</c:v>
                </c:pt>
                <c:pt idx="72">
                  <c:v>826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'Figurer sohold (3)'!$A$143</c:f>
              <c:strCache>
                <c:ptCount val="1"/>
                <c:pt idx="0">
                  <c:v>7 kg gns.</c:v>
                </c:pt>
              </c:strCache>
            </c:strRef>
          </c:tx>
          <c:spPr>
            <a:ln>
              <a:solidFill>
                <a:srgbClr val="4A7EBB"/>
              </a:solidFill>
            </a:ln>
          </c:spPr>
          <c:marker>
            <c:symbol val="none"/>
          </c:marker>
          <c:xVal>
            <c:numRef>
              <c:f>'Figurer sohold (3)'!$B$122:$BV$122</c:f>
              <c:numCache>
                <c:formatCode>0%</c:formatCode>
                <c:ptCount val="73"/>
                <c:pt idx="0">
                  <c:v>0</c:v>
                </c:pt>
                <c:pt idx="1">
                  <c:v>1.3888888888888888E-2</c:v>
                </c:pt>
                <c:pt idx="2">
                  <c:v>2.7777777777777776E-2</c:v>
                </c:pt>
                <c:pt idx="3">
                  <c:v>4.1666666666666664E-2</c:v>
                </c:pt>
                <c:pt idx="4">
                  <c:v>5.5555555555555552E-2</c:v>
                </c:pt>
                <c:pt idx="5">
                  <c:v>6.9444444444444448E-2</c:v>
                </c:pt>
                <c:pt idx="6">
                  <c:v>8.3333333333333329E-2</c:v>
                </c:pt>
                <c:pt idx="7">
                  <c:v>9.7222222222222224E-2</c:v>
                </c:pt>
                <c:pt idx="8">
                  <c:v>0.1111111111111111</c:v>
                </c:pt>
                <c:pt idx="9">
                  <c:v>0.125</c:v>
                </c:pt>
                <c:pt idx="10">
                  <c:v>0.1388888888888889</c:v>
                </c:pt>
                <c:pt idx="11">
                  <c:v>0.15277777777777779</c:v>
                </c:pt>
                <c:pt idx="12">
                  <c:v>0.16666666666666666</c:v>
                </c:pt>
                <c:pt idx="13">
                  <c:v>0.18055555555555555</c:v>
                </c:pt>
                <c:pt idx="14">
                  <c:v>0.19444444444444445</c:v>
                </c:pt>
                <c:pt idx="15">
                  <c:v>0.20833333333333334</c:v>
                </c:pt>
                <c:pt idx="16">
                  <c:v>0.22222222222222221</c:v>
                </c:pt>
                <c:pt idx="17">
                  <c:v>0.2361111111111111</c:v>
                </c:pt>
                <c:pt idx="18">
                  <c:v>0.25</c:v>
                </c:pt>
                <c:pt idx="19">
                  <c:v>0.2638888888888889</c:v>
                </c:pt>
                <c:pt idx="20">
                  <c:v>0.27777777777777779</c:v>
                </c:pt>
                <c:pt idx="21">
                  <c:v>0.29166666666666669</c:v>
                </c:pt>
                <c:pt idx="22">
                  <c:v>0.30555555555555558</c:v>
                </c:pt>
                <c:pt idx="23">
                  <c:v>0.31944444444444442</c:v>
                </c:pt>
                <c:pt idx="24">
                  <c:v>0.33333333333333331</c:v>
                </c:pt>
                <c:pt idx="25">
                  <c:v>0.34722222222222221</c:v>
                </c:pt>
                <c:pt idx="26">
                  <c:v>0.3611111111111111</c:v>
                </c:pt>
                <c:pt idx="27">
                  <c:v>0.375</c:v>
                </c:pt>
                <c:pt idx="28">
                  <c:v>0.3888888888888889</c:v>
                </c:pt>
                <c:pt idx="29">
                  <c:v>0.40277777777777779</c:v>
                </c:pt>
                <c:pt idx="30">
                  <c:v>0.41666666666666669</c:v>
                </c:pt>
                <c:pt idx="31">
                  <c:v>0.43055555555555558</c:v>
                </c:pt>
                <c:pt idx="32">
                  <c:v>0.44444444444444442</c:v>
                </c:pt>
                <c:pt idx="33">
                  <c:v>0.45833333333333331</c:v>
                </c:pt>
                <c:pt idx="34">
                  <c:v>0.47222222222222221</c:v>
                </c:pt>
                <c:pt idx="35">
                  <c:v>0.4861111111111111</c:v>
                </c:pt>
                <c:pt idx="36">
                  <c:v>0.5</c:v>
                </c:pt>
                <c:pt idx="37">
                  <c:v>0.51388888888888884</c:v>
                </c:pt>
                <c:pt idx="38">
                  <c:v>0.52777777777777779</c:v>
                </c:pt>
                <c:pt idx="39">
                  <c:v>0.54166666666666663</c:v>
                </c:pt>
                <c:pt idx="40">
                  <c:v>0.55555555555555558</c:v>
                </c:pt>
                <c:pt idx="41">
                  <c:v>0.56944444444444442</c:v>
                </c:pt>
                <c:pt idx="42">
                  <c:v>0.58333333333333337</c:v>
                </c:pt>
                <c:pt idx="43">
                  <c:v>0.59722222222222221</c:v>
                </c:pt>
                <c:pt idx="44">
                  <c:v>0.61111111111111116</c:v>
                </c:pt>
                <c:pt idx="45">
                  <c:v>0.625</c:v>
                </c:pt>
                <c:pt idx="46">
                  <c:v>0.63888888888888884</c:v>
                </c:pt>
                <c:pt idx="47">
                  <c:v>0.65277777777777779</c:v>
                </c:pt>
                <c:pt idx="48">
                  <c:v>0.66666666666666663</c:v>
                </c:pt>
                <c:pt idx="49">
                  <c:v>0.68055555555555558</c:v>
                </c:pt>
                <c:pt idx="50">
                  <c:v>0.69444444444444442</c:v>
                </c:pt>
                <c:pt idx="51">
                  <c:v>0.70833333333333337</c:v>
                </c:pt>
                <c:pt idx="52">
                  <c:v>0.72222222222222221</c:v>
                </c:pt>
                <c:pt idx="53">
                  <c:v>0.73611111111111116</c:v>
                </c:pt>
                <c:pt idx="54">
                  <c:v>0.75</c:v>
                </c:pt>
                <c:pt idx="55">
                  <c:v>0.76388888888888884</c:v>
                </c:pt>
                <c:pt idx="56">
                  <c:v>0.77777777777777779</c:v>
                </c:pt>
                <c:pt idx="57">
                  <c:v>0.79166666666666663</c:v>
                </c:pt>
                <c:pt idx="58">
                  <c:v>0.80555555555555558</c:v>
                </c:pt>
                <c:pt idx="59">
                  <c:v>0.81944444444444442</c:v>
                </c:pt>
                <c:pt idx="60">
                  <c:v>0.83333333333333337</c:v>
                </c:pt>
                <c:pt idx="61">
                  <c:v>0.84722222222222221</c:v>
                </c:pt>
                <c:pt idx="62">
                  <c:v>0.86111111111111116</c:v>
                </c:pt>
                <c:pt idx="63">
                  <c:v>0.875</c:v>
                </c:pt>
                <c:pt idx="64">
                  <c:v>0.88888888888888884</c:v>
                </c:pt>
                <c:pt idx="65">
                  <c:v>0.90277777777777779</c:v>
                </c:pt>
                <c:pt idx="66">
                  <c:v>0.91666666666666663</c:v>
                </c:pt>
                <c:pt idx="67">
                  <c:v>0.93055555555555558</c:v>
                </c:pt>
                <c:pt idx="68">
                  <c:v>0.94444444444444442</c:v>
                </c:pt>
                <c:pt idx="69">
                  <c:v>0.95833333333333337</c:v>
                </c:pt>
                <c:pt idx="70">
                  <c:v>0.97222222222222221</c:v>
                </c:pt>
                <c:pt idx="71">
                  <c:v>0.98611111111111116</c:v>
                </c:pt>
                <c:pt idx="72">
                  <c:v>1</c:v>
                </c:pt>
              </c:numCache>
            </c:numRef>
          </c:xVal>
          <c:yVal>
            <c:numRef>
              <c:f>'Figurer sohold (3)'!$B$143:$BV$143</c:f>
              <c:numCache>
                <c:formatCode>#,##0</c:formatCode>
                <c:ptCount val="73"/>
                <c:pt idx="0">
                  <c:v>321.63013698630135</c:v>
                </c:pt>
                <c:pt idx="1">
                  <c:v>321.63013698630135</c:v>
                </c:pt>
                <c:pt idx="2">
                  <c:v>321.63013698630135</c:v>
                </c:pt>
                <c:pt idx="3">
                  <c:v>321.63013698630135</c:v>
                </c:pt>
                <c:pt idx="4">
                  <c:v>321.63013698630135</c:v>
                </c:pt>
                <c:pt idx="5">
                  <c:v>321.63013698630135</c:v>
                </c:pt>
                <c:pt idx="6">
                  <c:v>321.63013698630135</c:v>
                </c:pt>
                <c:pt idx="7">
                  <c:v>321.63013698630135</c:v>
                </c:pt>
                <c:pt idx="8">
                  <c:v>321.63013698630135</c:v>
                </c:pt>
                <c:pt idx="9">
                  <c:v>321.63013698630135</c:v>
                </c:pt>
                <c:pt idx="10">
                  <c:v>321.63013698630135</c:v>
                </c:pt>
                <c:pt idx="11">
                  <c:v>321.63013698630135</c:v>
                </c:pt>
                <c:pt idx="12">
                  <c:v>321.63013698630135</c:v>
                </c:pt>
                <c:pt idx="13">
                  <c:v>321.63013698630135</c:v>
                </c:pt>
                <c:pt idx="14">
                  <c:v>321.63013698630135</c:v>
                </c:pt>
                <c:pt idx="15">
                  <c:v>321.63013698630135</c:v>
                </c:pt>
                <c:pt idx="16">
                  <c:v>321.63013698630135</c:v>
                </c:pt>
                <c:pt idx="17">
                  <c:v>321.63013698630135</c:v>
                </c:pt>
                <c:pt idx="18">
                  <c:v>321.63013698630135</c:v>
                </c:pt>
                <c:pt idx="19">
                  <c:v>321.63013698630135</c:v>
                </c:pt>
                <c:pt idx="20">
                  <c:v>321.63013698630135</c:v>
                </c:pt>
                <c:pt idx="21">
                  <c:v>321.63013698630135</c:v>
                </c:pt>
                <c:pt idx="22">
                  <c:v>321.63013698630135</c:v>
                </c:pt>
                <c:pt idx="23">
                  <c:v>321.63013698630135</c:v>
                </c:pt>
                <c:pt idx="24">
                  <c:v>321.63013698630135</c:v>
                </c:pt>
                <c:pt idx="25">
                  <c:v>321.63013698630135</c:v>
                </c:pt>
                <c:pt idx="26">
                  <c:v>321.63013698630135</c:v>
                </c:pt>
                <c:pt idx="27">
                  <c:v>321.63013698630135</c:v>
                </c:pt>
                <c:pt idx="28">
                  <c:v>321.63013698630135</c:v>
                </c:pt>
                <c:pt idx="29">
                  <c:v>321.63013698630135</c:v>
                </c:pt>
                <c:pt idx="30">
                  <c:v>321.63013698630135</c:v>
                </c:pt>
                <c:pt idx="31">
                  <c:v>321.63013698630135</c:v>
                </c:pt>
                <c:pt idx="32">
                  <c:v>321.63013698630135</c:v>
                </c:pt>
                <c:pt idx="33">
                  <c:v>321.63013698630135</c:v>
                </c:pt>
                <c:pt idx="34">
                  <c:v>321.63013698630135</c:v>
                </c:pt>
                <c:pt idx="35">
                  <c:v>321.63013698630135</c:v>
                </c:pt>
                <c:pt idx="36">
                  <c:v>321.63013698630135</c:v>
                </c:pt>
                <c:pt idx="37">
                  <c:v>321.63013698630135</c:v>
                </c:pt>
                <c:pt idx="38">
                  <c:v>321.63013698630135</c:v>
                </c:pt>
                <c:pt idx="39">
                  <c:v>321.63013698630135</c:v>
                </c:pt>
                <c:pt idx="40">
                  <c:v>321.63013698630135</c:v>
                </c:pt>
                <c:pt idx="41">
                  <c:v>321.63013698630135</c:v>
                </c:pt>
                <c:pt idx="42">
                  <c:v>321.63013698630135</c:v>
                </c:pt>
                <c:pt idx="43">
                  <c:v>321.63013698630135</c:v>
                </c:pt>
                <c:pt idx="44">
                  <c:v>321.63013698630135</c:v>
                </c:pt>
                <c:pt idx="45">
                  <c:v>321.63013698630135</c:v>
                </c:pt>
                <c:pt idx="46">
                  <c:v>321.63013698630135</c:v>
                </c:pt>
                <c:pt idx="47">
                  <c:v>321.63013698630135</c:v>
                </c:pt>
                <c:pt idx="48">
                  <c:v>321.63013698630135</c:v>
                </c:pt>
                <c:pt idx="49">
                  <c:v>321.63013698630135</c:v>
                </c:pt>
                <c:pt idx="50">
                  <c:v>321.63013698630135</c:v>
                </c:pt>
                <c:pt idx="51">
                  <c:v>321.63013698630135</c:v>
                </c:pt>
                <c:pt idx="52">
                  <c:v>321.63013698630135</c:v>
                </c:pt>
                <c:pt idx="53">
                  <c:v>321.63013698630135</c:v>
                </c:pt>
                <c:pt idx="54">
                  <c:v>321.63013698630135</c:v>
                </c:pt>
                <c:pt idx="55">
                  <c:v>321.63013698630135</c:v>
                </c:pt>
                <c:pt idx="56">
                  <c:v>321.63013698630135</c:v>
                </c:pt>
                <c:pt idx="57">
                  <c:v>321.63013698630135</c:v>
                </c:pt>
                <c:pt idx="58">
                  <c:v>321.63013698630135</c:v>
                </c:pt>
                <c:pt idx="59">
                  <c:v>321.63013698630135</c:v>
                </c:pt>
                <c:pt idx="60">
                  <c:v>321.63013698630135</c:v>
                </c:pt>
                <c:pt idx="61">
                  <c:v>321.63013698630135</c:v>
                </c:pt>
                <c:pt idx="62">
                  <c:v>321.63013698630135</c:v>
                </c:pt>
                <c:pt idx="63">
                  <c:v>321.63013698630135</c:v>
                </c:pt>
                <c:pt idx="64">
                  <c:v>321.63013698630135</c:v>
                </c:pt>
                <c:pt idx="65">
                  <c:v>321.63013698630135</c:v>
                </c:pt>
                <c:pt idx="66">
                  <c:v>321.63013698630135</c:v>
                </c:pt>
                <c:pt idx="67">
                  <c:v>321.63013698630135</c:v>
                </c:pt>
                <c:pt idx="68">
                  <c:v>321.63013698630135</c:v>
                </c:pt>
                <c:pt idx="69">
                  <c:v>321.63013698630135</c:v>
                </c:pt>
                <c:pt idx="70">
                  <c:v>321.63013698630135</c:v>
                </c:pt>
                <c:pt idx="71">
                  <c:v>321.63013698630135</c:v>
                </c:pt>
                <c:pt idx="72">
                  <c:v>321.63013698630135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215680"/>
        <c:axId val="108250240"/>
      </c:scatterChart>
      <c:valAx>
        <c:axId val="10821568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250240"/>
        <c:crosses val="autoZero"/>
        <c:crossBetween val="midCat"/>
      </c:valAx>
      <c:valAx>
        <c:axId val="108250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Energiomkostning, kr. pr. årsso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21568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sz="1800"/>
              <a:t>Omkostninger</a:t>
            </a:r>
            <a:r>
              <a:rPr lang="da-DK" sz="1800" baseline="0"/>
              <a:t> og indtægter pr. årsso </a:t>
            </a:r>
            <a:endParaRPr lang="da-DK" sz="180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1685729064888783E-2"/>
          <c:y val="0.13302220201198253"/>
          <c:w val="0.51200155181332263"/>
          <c:h val="0.72964012477163753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'Figurer sohold'!$A$16</c:f>
              <c:strCache>
                <c:ptCount val="1"/>
                <c:pt idx="0">
                  <c:v>Renter- og lejeomkostning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sohold'!$D$16:$G$16</c:f>
              <c:numCache>
                <c:formatCode>General</c:formatCode>
                <c:ptCount val="4"/>
                <c:pt idx="0" formatCode="#,##0">
                  <c:v>627.85453400753511</c:v>
                </c:pt>
                <c:pt idx="2" formatCode="#,##0">
                  <c:v>817.4424066666669</c:v>
                </c:pt>
              </c:numCache>
            </c:numRef>
          </c:val>
        </c:ser>
        <c:ser>
          <c:idx val="4"/>
          <c:order val="1"/>
          <c:tx>
            <c:strRef>
              <c:f>'Figurer sohold'!$A$17</c:f>
              <c:strCache>
                <c:ptCount val="1"/>
                <c:pt idx="0">
                  <c:v>Afskrivninger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sohold'!$D$17:$G$17</c:f>
              <c:numCache>
                <c:formatCode>General</c:formatCode>
                <c:ptCount val="4"/>
                <c:pt idx="0" formatCode="#,##0">
                  <c:v>880.6260162601626</c:v>
                </c:pt>
                <c:pt idx="2" formatCode="#,##0">
                  <c:v>943.35833333333335</c:v>
                </c:pt>
              </c:numCache>
            </c:numRef>
          </c:val>
        </c:ser>
        <c:ser>
          <c:idx val="3"/>
          <c:order val="2"/>
          <c:tx>
            <c:strRef>
              <c:f>'Figurer sohold'!$A$18</c:f>
              <c:strCache>
                <c:ptCount val="1"/>
                <c:pt idx="0">
                  <c:v>Energi, vedligehold og diverse</c:v>
                </c:pt>
              </c:strCache>
            </c:strRef>
          </c:tx>
          <c:spPr>
            <a:solidFill>
              <a:srgbClr val="EDEA64"/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sohold'!$D$18:$G$18</c:f>
              <c:numCache>
                <c:formatCode>General</c:formatCode>
                <c:ptCount val="4"/>
                <c:pt idx="0" formatCode="#,##0">
                  <c:v>1295.9186991869919</c:v>
                </c:pt>
                <c:pt idx="2" formatCode="#,##0">
                  <c:v>1216.1666666666667</c:v>
                </c:pt>
              </c:numCache>
            </c:numRef>
          </c:val>
        </c:ser>
        <c:ser>
          <c:idx val="2"/>
          <c:order val="3"/>
          <c:tx>
            <c:strRef>
              <c:f>'Figurer sohold'!$A$19</c:f>
              <c:strCache>
                <c:ptCount val="1"/>
                <c:pt idx="0">
                  <c:v>Arbejdsomk.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sohold'!$D$19:$G$19</c:f>
              <c:numCache>
                <c:formatCode>General</c:formatCode>
                <c:ptCount val="4"/>
                <c:pt idx="0" formatCode="#,##0">
                  <c:v>1888.9756097560976</c:v>
                </c:pt>
                <c:pt idx="2" formatCode="#,##0">
                  <c:v>1722.3249999999998</c:v>
                </c:pt>
              </c:numCache>
            </c:numRef>
          </c:val>
        </c:ser>
        <c:ser>
          <c:idx val="1"/>
          <c:order val="4"/>
          <c:tx>
            <c:strRef>
              <c:f>'Figurer sohold'!$A$20</c:f>
              <c:strCache>
                <c:ptCount val="1"/>
                <c:pt idx="0">
                  <c:v>Dyrlæge, medicin, avl og diverse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sohold'!$D$20:$G$20</c:f>
              <c:numCache>
                <c:formatCode>General</c:formatCode>
                <c:ptCount val="4"/>
                <c:pt idx="0" formatCode="#,##0">
                  <c:v>1081.9430894308944</c:v>
                </c:pt>
                <c:pt idx="2" formatCode="#,##0">
                  <c:v>1084.3166666666666</c:v>
                </c:pt>
              </c:numCache>
            </c:numRef>
          </c:val>
        </c:ser>
        <c:ser>
          <c:idx val="0"/>
          <c:order val="5"/>
          <c:tx>
            <c:strRef>
              <c:f>'Figurer sohold'!$A$21</c:f>
              <c:strCache>
                <c:ptCount val="1"/>
                <c:pt idx="0">
                  <c:v>Foder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 algn="ctr">
                  <a:defRPr lang="da-DK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sohold'!$D$21:$G$21</c:f>
              <c:numCache>
                <c:formatCode>General</c:formatCode>
                <c:ptCount val="4"/>
                <c:pt idx="0" formatCode="#,##0">
                  <c:v>6732.292682926829</c:v>
                </c:pt>
                <c:pt idx="2" formatCode="#,##0">
                  <c:v>6603.625</c:v>
                </c:pt>
              </c:numCache>
            </c:numRef>
          </c:val>
        </c:ser>
        <c:ser>
          <c:idx val="7"/>
          <c:order val="6"/>
          <c:tx>
            <c:strRef>
              <c:f>'Figurer sohold'!$A$22</c:f>
              <c:strCache>
                <c:ptCount val="1"/>
                <c:pt idx="0">
                  <c:v>Besætningsforskydning og andre landbrugsindtægter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sohold'!$D$22:$G$22</c:f>
              <c:numCache>
                <c:formatCode>#,##0</c:formatCode>
                <c:ptCount val="4"/>
                <c:pt idx="1">
                  <c:v>144.91869918699186</c:v>
                </c:pt>
                <c:pt idx="3">
                  <c:v>263.89166666666665</c:v>
                </c:pt>
              </c:numCache>
            </c:numRef>
          </c:val>
        </c:ser>
        <c:ser>
          <c:idx val="6"/>
          <c:order val="7"/>
          <c:tx>
            <c:strRef>
              <c:f>'Figurer sohold'!$A$23</c:f>
              <c:strCache>
                <c:ptCount val="1"/>
                <c:pt idx="0">
                  <c:v>Salg og køb af grise, netto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sohold'!$D$23:$G$23</c:f>
              <c:numCache>
                <c:formatCode>#,##0</c:formatCode>
                <c:ptCount val="4"/>
                <c:pt idx="1">
                  <c:v>11763.154471544714</c:v>
                </c:pt>
                <c:pt idx="3">
                  <c:v>12568.1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439040"/>
        <c:axId val="108440576"/>
      </c:barChart>
      <c:lineChart>
        <c:grouping val="standard"/>
        <c:varyColors val="0"/>
        <c:ser>
          <c:idx val="8"/>
          <c:order val="8"/>
          <c:tx>
            <c:strRef>
              <c:f>'Figurer sohold'!$A$24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" sourceLinked="0"/>
            <c:spPr>
              <a:noFill/>
              <a:effectLst>
                <a:outerShdw sx="1000" sy="1000" algn="ctr" rotWithShape="0">
                  <a:srgbClr val="000000"/>
                </a:outerShdw>
              </a:effectLst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sohold'!$D$14:$G$15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Sohold 30 kg &lt; 500 søer</c:v>
                  </c:pt>
                  <c:pt idx="2">
                    <c:v>Sohold 30 kg &gt; 500 søer</c:v>
                  </c:pt>
                </c:lvl>
              </c:multiLvlStrCache>
            </c:multiLvlStrRef>
          </c:cat>
          <c:val>
            <c:numRef>
              <c:f>'Figurer sohold'!$D$24:$G$24</c:f>
              <c:numCache>
                <c:formatCode>#,##0</c:formatCode>
                <c:ptCount val="4"/>
                <c:pt idx="0">
                  <c:v>12507.61063156851</c:v>
                </c:pt>
                <c:pt idx="1">
                  <c:v>11908.073170731706</c:v>
                </c:pt>
                <c:pt idx="2">
                  <c:v>12387.234073333333</c:v>
                </c:pt>
                <c:pt idx="3">
                  <c:v>12831.991666666667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39040"/>
        <c:axId val="108440576"/>
      </c:lineChart>
      <c:catAx>
        <c:axId val="108439040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440576"/>
        <c:crosses val="autoZero"/>
        <c:auto val="1"/>
        <c:lblAlgn val="ctr"/>
        <c:lblOffset val="100"/>
        <c:noMultiLvlLbl val="0"/>
      </c:catAx>
      <c:valAx>
        <c:axId val="10844057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 pr. </a:t>
                </a:r>
                <a:r>
                  <a:rPr lang="da-DK" baseline="0"/>
                  <a:t>årsso</a:t>
                </a:r>
                <a:endParaRPr lang="da-DK"/>
              </a:p>
            </c:rich>
          </c:tx>
          <c:layout>
            <c:manualLayout>
              <c:xMode val="edge"/>
              <c:yMode val="edge"/>
              <c:x val="1.0660457635159824E-2"/>
              <c:y val="0.3763043047202065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843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782614342367159"/>
          <c:y val="8.9713923122247088E-2"/>
          <c:w val="0.31773196934963105"/>
          <c:h val="0.89383202099737535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a-DK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baseline="0"/>
              <a:t>Hovede</a:t>
            </a:r>
            <a:r>
              <a:rPr lang="da-DK"/>
              <a:t>lementerne i fremstillingsprisen på 30 kg smågrise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0660940144682026E-2"/>
          <c:y val="0.1047792577329703"/>
          <c:w val="0.37771153408973485"/>
          <c:h val="0.835407691807119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'Figurer sohold (3)'!$Q$73</c:f>
              <c:strCache>
                <c:ptCount val="1"/>
                <c:pt idx="0">
                  <c:v>Køb/salg af avlsdyr, besætningsforskydning og andre indtægter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(3)'!$R$73:$S$73</c:f>
              <c:numCache>
                <c:formatCode>0</c:formatCode>
                <c:ptCount val="2"/>
                <c:pt idx="0">
                  <c:v>-4.4019933534012772</c:v>
                </c:pt>
                <c:pt idx="1">
                  <c:v>-13.507035221133997</c:v>
                </c:pt>
              </c:numCache>
            </c:numRef>
          </c:val>
        </c:ser>
        <c:ser>
          <c:idx val="1"/>
          <c:order val="1"/>
          <c:tx>
            <c:strRef>
              <c:f>'Figurer sohold (3)'!$Q$74</c:f>
              <c:strCache>
                <c:ptCount val="1"/>
                <c:pt idx="0">
                  <c:v>Foder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(3)'!$R$74:$S$74</c:f>
              <c:numCache>
                <c:formatCode>0</c:formatCode>
                <c:ptCount val="2"/>
                <c:pt idx="0">
                  <c:v>236.83759600660807</c:v>
                </c:pt>
                <c:pt idx="1">
                  <c:v>223.84656716286005</c:v>
                </c:pt>
              </c:numCache>
            </c:numRef>
          </c:val>
        </c:ser>
        <c:ser>
          <c:idx val="2"/>
          <c:order val="2"/>
          <c:tx>
            <c:strRef>
              <c:f>'Figurer sohold (3)'!$Q$75</c:f>
              <c:strCache>
                <c:ptCount val="1"/>
                <c:pt idx="0">
                  <c:v>Dyrlæge, medicin, avl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(3)'!$R$75:$S$75</c:f>
              <c:numCache>
                <c:formatCode>0</c:formatCode>
                <c:ptCount val="2"/>
                <c:pt idx="0">
                  <c:v>38.062041028996752</c:v>
                </c:pt>
                <c:pt idx="1">
                  <c:v>36.755655197078653</c:v>
                </c:pt>
              </c:numCache>
            </c:numRef>
          </c:val>
        </c:ser>
        <c:ser>
          <c:idx val="3"/>
          <c:order val="3"/>
          <c:tx>
            <c:strRef>
              <c:f>'Figurer sohold (3)'!$Q$76</c:f>
              <c:strCache>
                <c:ptCount val="1"/>
                <c:pt idx="0">
                  <c:v>Energi, vedligehold og diverse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(3)'!$R$76:$S$76</c:f>
              <c:numCache>
                <c:formatCode>0</c:formatCode>
                <c:ptCount val="2"/>
                <c:pt idx="0">
                  <c:v>45.589561207553587</c:v>
                </c:pt>
                <c:pt idx="1">
                  <c:v>41.225044340227022</c:v>
                </c:pt>
              </c:numCache>
            </c:numRef>
          </c:val>
        </c:ser>
        <c:ser>
          <c:idx val="4"/>
          <c:order val="4"/>
          <c:tx>
            <c:strRef>
              <c:f>'Figurer sohold (3)'!$Q$77</c:f>
              <c:strCache>
                <c:ptCount val="1"/>
                <c:pt idx="0">
                  <c:v>Arbejdsomkostninger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(3)'!$R$77:$S$77</c:f>
              <c:numCache>
                <c:formatCode>0</c:formatCode>
                <c:ptCount val="2"/>
                <c:pt idx="0">
                  <c:v>66.452910382864474</c:v>
                </c:pt>
                <c:pt idx="1">
                  <c:v>58.382560909920372</c:v>
                </c:pt>
              </c:numCache>
            </c:numRef>
          </c:val>
        </c:ser>
        <c:ser>
          <c:idx val="5"/>
          <c:order val="5"/>
          <c:tx>
            <c:strRef>
              <c:f>'Figurer sohold (3)'!$Q$78</c:f>
              <c:strCache>
                <c:ptCount val="1"/>
                <c:pt idx="0">
                  <c:v>Renter, leje og afskrivninger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(3)'!$R$78:$S$78</c:f>
              <c:numCache>
                <c:formatCode>0</c:formatCode>
                <c:ptCount val="2"/>
                <c:pt idx="0">
                  <c:v>53.067346292616584</c:v>
                </c:pt>
                <c:pt idx="1">
                  <c:v>59.686793406170665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582016"/>
        <c:axId val="108583552"/>
      </c:barChart>
      <c:lineChart>
        <c:grouping val="standard"/>
        <c:varyColors val="0"/>
        <c:ser>
          <c:idx val="6"/>
          <c:order val="6"/>
          <c:tx>
            <c:strRef>
              <c:f>'Figurer sohold (3)'!$Q$79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376253421370144E-2"/>
                  <c:y val="-5.5394786178043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'Figurer sohold (3)'!$R$72:$S$72</c:f>
              <c:strCache>
                <c:ptCount val="2"/>
                <c:pt idx="0">
                  <c:v>30 kg &lt; 500 søer</c:v>
                </c:pt>
                <c:pt idx="1">
                  <c:v>30 kg &gt; 500 søer</c:v>
                </c:pt>
              </c:strCache>
            </c:strRef>
          </c:cat>
          <c:val>
            <c:numRef>
              <c:f>'Figurer sohold (3)'!$R$79:$S$79</c:f>
              <c:numCache>
                <c:formatCode>0</c:formatCode>
                <c:ptCount val="2"/>
                <c:pt idx="0">
                  <c:v>435.60746156523817</c:v>
                </c:pt>
                <c:pt idx="1">
                  <c:v>406.3895857951228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582016"/>
        <c:axId val="108583552"/>
      </c:lineChart>
      <c:catAx>
        <c:axId val="10858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583552"/>
        <c:crosses val="autoZero"/>
        <c:auto val="1"/>
        <c:lblAlgn val="ctr"/>
        <c:lblOffset val="100"/>
        <c:noMultiLvlLbl val="0"/>
      </c:catAx>
      <c:valAx>
        <c:axId val="10858355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</a:t>
                </a:r>
                <a:r>
                  <a:rPr lang="da-DK" baseline="0"/>
                  <a:t> pr. produceret smågris</a:t>
                </a:r>
                <a:endParaRPr lang="da-DK"/>
              </a:p>
            </c:rich>
          </c:tx>
          <c:layout>
            <c:manualLayout>
              <c:xMode val="edge"/>
              <c:yMode val="edge"/>
              <c:x val="1.4309132618265242E-2"/>
              <c:y val="0.4109455326348668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8582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683257899849131"/>
          <c:y val="0.21073490813648293"/>
          <c:w val="0.47517838688615321"/>
          <c:h val="0.77814732869135173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 sz="1800"/>
              <a:t>Omkostninger</a:t>
            </a:r>
            <a:r>
              <a:rPr lang="da-DK" sz="1800" baseline="0"/>
              <a:t> og indtægter pr. årsso </a:t>
            </a:r>
            <a:endParaRPr lang="da-DK" sz="180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1685729064888783E-2"/>
          <c:y val="0.10424150277918556"/>
          <c:w val="0.51200155181332263"/>
          <c:h val="0.75842078806083302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'Figurer sohold'!$A$51</c:f>
              <c:strCache>
                <c:ptCount val="1"/>
                <c:pt idx="0">
                  <c:v>Renter- og lejeomkostning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sohold'!$B$51:$E$51</c:f>
              <c:numCache>
                <c:formatCode>General</c:formatCode>
                <c:ptCount val="4"/>
                <c:pt idx="0" formatCode="#,##0">
                  <c:v>623.60912846009137</c:v>
                </c:pt>
                <c:pt idx="2" formatCode="#,##0">
                  <c:v>754.45182369279087</c:v>
                </c:pt>
              </c:numCache>
            </c:numRef>
          </c:val>
        </c:ser>
        <c:ser>
          <c:idx val="4"/>
          <c:order val="1"/>
          <c:tx>
            <c:strRef>
              <c:f>'Figurer sohold'!$A$52</c:f>
              <c:strCache>
                <c:ptCount val="1"/>
                <c:pt idx="0">
                  <c:v>Afskrivninger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sohold'!$B$52:$E$52</c:f>
              <c:numCache>
                <c:formatCode>General</c:formatCode>
                <c:ptCount val="4"/>
                <c:pt idx="0" formatCode="#,##0">
                  <c:v>910.54098360655735</c:v>
                </c:pt>
                <c:pt idx="2" formatCode="#,##0">
                  <c:v>911.96153846153845</c:v>
                </c:pt>
              </c:numCache>
            </c:numRef>
          </c:val>
        </c:ser>
        <c:ser>
          <c:idx val="3"/>
          <c:order val="2"/>
          <c:tx>
            <c:strRef>
              <c:f>'Figurer sohold'!$A$53</c:f>
              <c:strCache>
                <c:ptCount val="1"/>
                <c:pt idx="0">
                  <c:v>Energi, vedligehold og diverse</c:v>
                </c:pt>
              </c:strCache>
            </c:strRef>
          </c:tx>
          <c:spPr>
            <a:solidFill>
              <a:srgbClr val="EDEA64"/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sohold'!$B$53:$E$53</c:f>
              <c:numCache>
                <c:formatCode>General</c:formatCode>
                <c:ptCount val="4"/>
                <c:pt idx="0" formatCode="#,##0">
                  <c:v>1206.5737704918033</c:v>
                </c:pt>
                <c:pt idx="2" formatCode="#,##0">
                  <c:v>1273.2802197802198</c:v>
                </c:pt>
              </c:numCache>
            </c:numRef>
          </c:val>
        </c:ser>
        <c:ser>
          <c:idx val="2"/>
          <c:order val="3"/>
          <c:tx>
            <c:strRef>
              <c:f>'Figurer sohold'!$A$54</c:f>
              <c:strCache>
                <c:ptCount val="1"/>
                <c:pt idx="0">
                  <c:v>Arbejdsomk.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sohold'!$B$54:$E$54</c:f>
              <c:numCache>
                <c:formatCode>General</c:formatCode>
                <c:ptCount val="4"/>
                <c:pt idx="0" formatCode="#,##0">
                  <c:v>1702.7213114754099</c:v>
                </c:pt>
                <c:pt idx="2" formatCode="#,##0">
                  <c:v>1841.5219780219779</c:v>
                </c:pt>
              </c:numCache>
            </c:numRef>
          </c:val>
        </c:ser>
        <c:ser>
          <c:idx val="1"/>
          <c:order val="4"/>
          <c:tx>
            <c:strRef>
              <c:f>'Figurer sohold'!$A$55</c:f>
              <c:strCache>
                <c:ptCount val="1"/>
                <c:pt idx="0">
                  <c:v>Dyrlæge, medicin, avl og diverse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sohold'!$B$55:$E$55</c:f>
              <c:numCache>
                <c:formatCode>General</c:formatCode>
                <c:ptCount val="4"/>
                <c:pt idx="0" formatCode="#,##0">
                  <c:v>1057.5081967213116</c:v>
                </c:pt>
                <c:pt idx="2" formatCode="#,##0">
                  <c:v>1091.697802197802</c:v>
                </c:pt>
              </c:numCache>
            </c:numRef>
          </c:val>
        </c:ser>
        <c:ser>
          <c:idx val="0"/>
          <c:order val="5"/>
          <c:tx>
            <c:strRef>
              <c:f>'Figurer sohold'!$A$56</c:f>
              <c:strCache>
                <c:ptCount val="1"/>
                <c:pt idx="0">
                  <c:v>Foder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 algn="ctr">
                  <a:defRPr lang="da-DK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sohold'!$B$56:$E$56</c:f>
              <c:numCache>
                <c:formatCode>General</c:formatCode>
                <c:ptCount val="4"/>
                <c:pt idx="0" formatCode="#,##0">
                  <c:v>6587.3442622950824</c:v>
                </c:pt>
                <c:pt idx="2" formatCode="#,##0">
                  <c:v>6696.038461538461</c:v>
                </c:pt>
              </c:numCache>
            </c:numRef>
          </c:val>
        </c:ser>
        <c:ser>
          <c:idx val="7"/>
          <c:order val="6"/>
          <c:tx>
            <c:strRef>
              <c:f>'Figurer sohold'!$A$57</c:f>
              <c:strCache>
                <c:ptCount val="1"/>
                <c:pt idx="0">
                  <c:v>Besætningsforskydning og andre landbrugsindtægter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sohold'!$B$57:$E$57</c:f>
              <c:numCache>
                <c:formatCode>#,##0</c:formatCode>
                <c:ptCount val="4"/>
                <c:pt idx="1">
                  <c:v>295.85245901639348</c:v>
                </c:pt>
                <c:pt idx="3">
                  <c:v>172.77472527472528</c:v>
                </c:pt>
              </c:numCache>
            </c:numRef>
          </c:val>
        </c:ser>
        <c:ser>
          <c:idx val="6"/>
          <c:order val="7"/>
          <c:tx>
            <c:strRef>
              <c:f>'Figurer sohold'!$A$58</c:f>
              <c:strCache>
                <c:ptCount val="1"/>
                <c:pt idx="0">
                  <c:v>Salg og køb af grise, netto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sohold'!$B$58:$E$58</c:f>
              <c:numCache>
                <c:formatCode>#,##0</c:formatCode>
                <c:ptCount val="4"/>
                <c:pt idx="1">
                  <c:v>13283.39344262295</c:v>
                </c:pt>
                <c:pt idx="3">
                  <c:v>11784.357142857143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686336"/>
        <c:axId val="108700416"/>
      </c:barChart>
      <c:lineChart>
        <c:grouping val="standard"/>
        <c:varyColors val="0"/>
        <c:ser>
          <c:idx val="8"/>
          <c:order val="8"/>
          <c:tx>
            <c:strRef>
              <c:f>'Figurer sohold'!$A$59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" sourceLinked="0"/>
            <c:spPr>
              <a:noFill/>
              <a:effectLst>
                <a:outerShdw sx="1000" sy="1000" algn="ctr" rotWithShape="0">
                  <a:srgbClr val="000000"/>
                </a:outerShdw>
              </a:effectLst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'Figurer sohold'!$B$49:$E$50</c:f>
              <c:multiLvlStrCache>
                <c:ptCount val="4"/>
                <c:lvl>
                  <c:pt idx="0">
                    <c:v>Omkostninger</c:v>
                  </c:pt>
                  <c:pt idx="1">
                    <c:v>Indtægter</c:v>
                  </c:pt>
                  <c:pt idx="2">
                    <c:v>Omkostninger</c:v>
                  </c:pt>
                  <c:pt idx="3">
                    <c:v>Indtægter</c:v>
                  </c:pt>
                </c:lvl>
                <c:lvl>
                  <c:pt idx="0">
                    <c:v>De bedste 25 %</c:v>
                  </c:pt>
                  <c:pt idx="2">
                    <c:v>Resten</c:v>
                  </c:pt>
                </c:lvl>
              </c:multiLvlStrCache>
            </c:multiLvlStrRef>
          </c:cat>
          <c:val>
            <c:numRef>
              <c:f>'Figurer sohold'!$B$59:$E$59</c:f>
              <c:numCache>
                <c:formatCode>#,##0</c:formatCode>
                <c:ptCount val="4"/>
                <c:pt idx="0">
                  <c:v>12088.297653050256</c:v>
                </c:pt>
                <c:pt idx="1">
                  <c:v>13579.245901639344</c:v>
                </c:pt>
                <c:pt idx="2">
                  <c:v>12568.951823692791</c:v>
                </c:pt>
                <c:pt idx="3">
                  <c:v>11957.131868131868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686336"/>
        <c:axId val="108700416"/>
      </c:lineChart>
      <c:catAx>
        <c:axId val="108686336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a-DK"/>
          </a:p>
        </c:txPr>
        <c:crossAx val="108700416"/>
        <c:crosses val="autoZero"/>
        <c:auto val="1"/>
        <c:lblAlgn val="ctr"/>
        <c:lblOffset val="100"/>
        <c:noMultiLvlLbl val="0"/>
      </c:catAx>
      <c:valAx>
        <c:axId val="10870041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Kr. pr. </a:t>
                </a:r>
                <a:r>
                  <a:rPr lang="da-DK" baseline="0"/>
                  <a:t>årsso</a:t>
                </a:r>
                <a:endParaRPr lang="da-DK"/>
              </a:p>
            </c:rich>
          </c:tx>
          <c:layout>
            <c:manualLayout>
              <c:xMode val="edge"/>
              <c:yMode val="edge"/>
              <c:x val="1.0660457635159824E-2"/>
              <c:y val="0.3763043047202065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868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42913536843569"/>
          <c:y val="9.7563216685826362E-2"/>
          <c:w val="0.31773196934963105"/>
          <c:h val="0.89383202099737535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a-DK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0614627-8AB0-497F-828B-50A81BA61D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32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2D053E2-BB09-477B-BA71-711D4A705C3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289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053E2-BB09-477B-BA71-711D4A705C3B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73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://europa.eu/legislation_summaries/agriculture/general_framework/l60032_en.ht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Relationship Id="rId9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 userDrawn="1"/>
        </p:nvSpPr>
        <p:spPr bwMode="auto">
          <a:xfrm>
            <a:off x="228600" y="2944800"/>
            <a:ext cx="8622000" cy="2667600"/>
          </a:xfrm>
          <a:prstGeom prst="rect">
            <a:avLst/>
          </a:prstGeom>
          <a:solidFill>
            <a:srgbClr val="C8C7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  <p:pic>
        <p:nvPicPr>
          <p:cNvPr id="8" name="Picture 2" descr="U:\Landbrug og Foedevarer\Jobs\2301_Loebende tid\Received\VSP PowerPoint\work\Videncenter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056" y="6166411"/>
            <a:ext cx="946688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6"/>
          <p:cNvSpPr>
            <a:spLocks noChangeArrowheads="1"/>
          </p:cNvSpPr>
          <p:nvPr userDrawn="1"/>
        </p:nvSpPr>
        <p:spPr bwMode="auto">
          <a:xfrm>
            <a:off x="0" y="2946883"/>
            <a:ext cx="228600" cy="2663804"/>
          </a:xfrm>
          <a:prstGeom prst="rect">
            <a:avLst/>
          </a:prstGeom>
          <a:solidFill>
            <a:srgbClr val="0662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  <p:sp>
        <p:nvSpPr>
          <p:cNvPr id="10" name="Rectangle 83"/>
          <p:cNvSpPr>
            <a:spLocks noChangeArrowheads="1"/>
          </p:cNvSpPr>
          <p:nvPr userDrawn="1"/>
        </p:nvSpPr>
        <p:spPr bwMode="auto">
          <a:xfrm>
            <a:off x="0" y="228600"/>
            <a:ext cx="228600" cy="2718282"/>
          </a:xfrm>
          <a:prstGeom prst="rect">
            <a:avLst/>
          </a:prstGeom>
          <a:solidFill>
            <a:srgbClr val="E95D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  <p:pic>
        <p:nvPicPr>
          <p:cNvPr id="11" name="Picture 61" descr="Landbrugofoedevarer600ubun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25" y="5979835"/>
            <a:ext cx="116522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U:\Landbrug og Foedevarer\Jobs\2301_Loebende tid\Received\VSP PowerPoint\work\DanAvi.emf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9" t="10439" r="1" b="12913"/>
          <a:stretch/>
        </p:blipFill>
        <p:spPr bwMode="auto">
          <a:xfrm>
            <a:off x="389460" y="5958431"/>
            <a:ext cx="1182370" cy="68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3595" y="6011863"/>
            <a:ext cx="125089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Placeholder 4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2" b="4335"/>
          <a:stretch/>
        </p:blipFill>
        <p:spPr bwMode="auto">
          <a:xfrm>
            <a:off x="228600" y="228599"/>
            <a:ext cx="8620699" cy="27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00" y="3214800"/>
            <a:ext cx="7394400" cy="774000"/>
          </a:xfrm>
        </p:spPr>
        <p:txBody>
          <a:bodyPr/>
          <a:lstStyle>
            <a:lvl1pPr>
              <a:lnSpc>
                <a:spcPct val="75000"/>
              </a:lnSpc>
              <a:defRPr sz="4900">
                <a:solidFill>
                  <a:srgbClr val="07647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600" y="4125600"/>
            <a:ext cx="7394400" cy="1026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0764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290" y="6646848"/>
            <a:ext cx="1035410" cy="21943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F348DD94-2A8B-4F44-98E9-0D4FBC707016}" type="datetimeFigureOut">
              <a:rPr lang="da-DK" noProof="0" smtClean="0"/>
              <a:pPr/>
              <a:t>30-05-2015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1699" y="6646920"/>
            <a:ext cx="5687975" cy="219357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6647175"/>
            <a:ext cx="671512" cy="219104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89E2A3E3-CC4B-449A-A4D9-C63F1086673A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313988" y="1"/>
            <a:ext cx="2212728" cy="16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"/>
          <p:cNvSpPr>
            <a:spLocks/>
          </p:cNvSpPr>
          <p:nvPr userDrawn="1"/>
        </p:nvSpPr>
        <p:spPr bwMode="gray">
          <a:xfrm>
            <a:off x="-1958975" y="2939852"/>
            <a:ext cx="1871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tabLst>
                <a:tab pos="177800" algn="l"/>
              </a:tabLst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1.	</a:t>
            </a:r>
            <a:r>
              <a:rPr lang="en-GB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Højre klik udenfor slidet og vælg </a:t>
            </a:r>
            <a:r>
              <a:rPr lang="en-GB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2. 	</a:t>
            </a:r>
            <a:r>
              <a:rPr lang="en-GB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3. </a:t>
            </a:r>
            <a:r>
              <a:rPr lang="en-GB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Vælg ‘OK’</a:t>
            </a:r>
            <a:endParaRPr lang="en-GB" sz="1000" b="0" noProof="1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pic>
        <p:nvPicPr>
          <p:cNvPr id="17" name="Billede 16">
            <a:hlinkClick r:id="rId8"/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014563"/>
            <a:ext cx="1297806" cy="57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6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2247045" y="435"/>
            <a:ext cx="2159732" cy="165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B12B-3EF0-434B-8198-71ED43A1DEC5}" type="datetime3">
              <a:rPr lang="da-DK" smtClean="0"/>
              <a:t>30.05.2015</a:t>
            </a:fld>
            <a:endParaRPr lang="da-DK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nr </a:t>
            </a:r>
            <a:fld id="{75073CDD-FA84-4CAF-B5CF-0DAD458037C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Picture 2" descr="U:\Landbrug og Foedevarer\Jobs\2301_Loebende tid\Received\VSP PowerPoint\work\Videncenter.e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27" y="325578"/>
            <a:ext cx="946688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1" descr="Landbrugofoedevarer600ubund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152400"/>
            <a:ext cx="116522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6"/>
          <p:cNvSpPr>
            <a:spLocks noChangeArrowheads="1"/>
          </p:cNvSpPr>
          <p:nvPr userDrawn="1"/>
        </p:nvSpPr>
        <p:spPr bwMode="auto">
          <a:xfrm>
            <a:off x="0" y="3429000"/>
            <a:ext cx="228600" cy="2971800"/>
          </a:xfrm>
          <a:prstGeom prst="rect">
            <a:avLst/>
          </a:prstGeom>
          <a:solidFill>
            <a:srgbClr val="0662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  <p:sp>
        <p:nvSpPr>
          <p:cNvPr id="11" name="Rectangle 83"/>
          <p:cNvSpPr>
            <a:spLocks noChangeArrowheads="1"/>
          </p:cNvSpPr>
          <p:nvPr userDrawn="1"/>
        </p:nvSpPr>
        <p:spPr bwMode="auto">
          <a:xfrm>
            <a:off x="0" y="228600"/>
            <a:ext cx="228600" cy="3200400"/>
          </a:xfrm>
          <a:prstGeom prst="rect">
            <a:avLst/>
          </a:prstGeom>
          <a:solidFill>
            <a:srgbClr val="E95D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75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7887-5AE6-4B3D-BFA1-8D1DF0CAE2A2}" type="datetime3">
              <a:rPr lang="da-DK" smtClean="0"/>
              <a:t>30.05.2015</a:t>
            </a:fld>
            <a:endParaRPr lang="da-DK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nr </a:t>
            </a:r>
            <a:fld id="{75073CDD-FA84-4CAF-B5CF-0DAD458037C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" name="Picture 2" descr="U:\Landbrug og Foedevarer\Jobs\2301_Loebende tid\Received\VSP PowerPoint\work\Videncenter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27" y="325578"/>
            <a:ext cx="946688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1" descr="Landbrugofoedevarer600ubun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152400"/>
            <a:ext cx="116522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6"/>
          <p:cNvSpPr>
            <a:spLocks noChangeArrowheads="1"/>
          </p:cNvSpPr>
          <p:nvPr userDrawn="1"/>
        </p:nvSpPr>
        <p:spPr bwMode="auto">
          <a:xfrm>
            <a:off x="0" y="3429000"/>
            <a:ext cx="228600" cy="2971800"/>
          </a:xfrm>
          <a:prstGeom prst="rect">
            <a:avLst/>
          </a:prstGeom>
          <a:solidFill>
            <a:srgbClr val="0662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  <p:sp>
        <p:nvSpPr>
          <p:cNvPr id="8" name="Rectangle 83"/>
          <p:cNvSpPr>
            <a:spLocks noChangeArrowheads="1"/>
          </p:cNvSpPr>
          <p:nvPr userDrawn="1"/>
        </p:nvSpPr>
        <p:spPr bwMode="auto">
          <a:xfrm>
            <a:off x="0" y="228600"/>
            <a:ext cx="228600" cy="3200400"/>
          </a:xfrm>
          <a:prstGeom prst="rect">
            <a:avLst/>
          </a:prstGeom>
          <a:solidFill>
            <a:srgbClr val="E95D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8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50900" y="266700"/>
            <a:ext cx="523326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0900" y="893906"/>
            <a:ext cx="6708775" cy="50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36290" y="6364158"/>
            <a:ext cx="1035410" cy="30493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F334304-BE91-4493-B186-24C4AECA9F87}" type="datetime3">
              <a:rPr lang="da-DK" smtClean="0"/>
              <a:t>30.05.2015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871699" y="6364260"/>
            <a:ext cx="5687975" cy="3048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6364613"/>
            <a:ext cx="671512" cy="3044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nr </a:t>
            </a:r>
            <a:fld id="{75073CDD-FA84-4CAF-B5CF-0DAD458037C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rgbClr val="E95D0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2pPr>
      <a:lvl3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3pPr>
      <a:lvl4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4pPr>
      <a:lvl5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9pPr>
    </p:titleStyle>
    <p:bodyStyle>
      <a:lvl1pPr marL="266400" indent="-266400" algn="l" rtl="0" eaLnBrk="1" fontAlgn="base" hangingPunct="1">
        <a:lnSpc>
          <a:spcPct val="91000"/>
        </a:lnSpc>
        <a:spcBef>
          <a:spcPts val="528"/>
        </a:spcBef>
        <a:spcAft>
          <a:spcPct val="0"/>
        </a:spcAft>
        <a:buFont typeface="Arial" pitchFamily="34" charset="0"/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12800" indent="-270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159200" indent="-270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16400" indent="-27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70000" indent="-270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5pPr>
      <a:lvl6pPr marL="21907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6pPr>
      <a:lvl7pPr marL="26479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7pPr>
      <a:lvl8pPr marL="31051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8pPr>
      <a:lvl9pPr marL="35623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76471"/>
                </a:solidFill>
              </a:rPr>
              <a:t>Figurer – Business Check Svin 2013</a:t>
            </a:r>
            <a:endParaRPr lang="da-DK" dirty="0">
              <a:solidFill>
                <a:srgbClr val="07647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76471"/>
                </a:solidFill>
              </a:rPr>
              <a:t>v/ Seniorøkonom Brian Oster Hansen, VSP</a:t>
            </a:r>
            <a:endParaRPr lang="da-DK" dirty="0">
              <a:solidFill>
                <a:srgbClr val="0764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Hovedelementerne i fremstillingsprisen på smågrise  for sohold med </a:t>
            </a:r>
            <a:r>
              <a:rPr lang="da-DK" sz="1400" b="0" i="1" dirty="0" smtClean="0"/>
              <a:t>30 </a:t>
            </a:r>
            <a:r>
              <a:rPr lang="da-DK" sz="1400" b="0" i="1" dirty="0"/>
              <a:t>kg grise</a:t>
            </a:r>
          </a:p>
        </p:txBody>
      </p:sp>
      <p:graphicFrame>
        <p:nvGraphicFramePr>
          <p:cNvPr id="14" name="Diagram 13"/>
          <p:cNvGraphicFramePr>
            <a:graphicFrameLocks/>
          </p:cNvGraphicFramePr>
          <p:nvPr/>
        </p:nvGraphicFramePr>
        <p:xfrm>
          <a:off x="1019174" y="881062"/>
          <a:ext cx="7105651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5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Fordeling af omkostninger og indtægter for sohold med 30 kg </a:t>
            </a:r>
            <a:r>
              <a:rPr lang="da-DK" sz="1400" b="0" i="1" dirty="0" smtClean="0"/>
              <a:t>grise – de bedste og resten</a:t>
            </a:r>
            <a:endParaRPr lang="da-DK" sz="1400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509197"/>
              </p:ext>
            </p:extLst>
          </p:nvPr>
        </p:nvGraphicFramePr>
        <p:xfrm>
          <a:off x="467544" y="836712"/>
          <a:ext cx="8277225" cy="485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4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Hovedelementerne i fremstillingsprisen på smågrise  for sohold med 30 kg </a:t>
            </a:r>
            <a:r>
              <a:rPr lang="da-DK" sz="1400" b="0" i="1" dirty="0" smtClean="0"/>
              <a:t>grise  – de bedste og resten</a:t>
            </a:r>
            <a:endParaRPr lang="da-DK" sz="1400" dirty="0"/>
          </a:p>
        </p:txBody>
      </p:sp>
      <p:graphicFrame>
        <p:nvGraphicFramePr>
          <p:cNvPr id="12" name="Diagram 11"/>
          <p:cNvGraphicFramePr>
            <a:graphicFrameLocks/>
          </p:cNvGraphicFramePr>
          <p:nvPr/>
        </p:nvGraphicFramePr>
        <p:xfrm>
          <a:off x="1019174" y="881062"/>
          <a:ext cx="7105651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1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fremstillingsprisen for sohold med </a:t>
            </a:r>
            <a:r>
              <a:rPr lang="da-DK" sz="1400" b="0" i="1" dirty="0" smtClean="0"/>
              <a:t>30 </a:t>
            </a:r>
            <a:r>
              <a:rPr lang="da-DK" sz="1400" b="0" i="1" dirty="0"/>
              <a:t>kg grise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776614"/>
              </p:ext>
            </p:extLst>
          </p:nvPr>
        </p:nvGraphicFramePr>
        <p:xfrm>
          <a:off x="827584" y="908720"/>
          <a:ext cx="67818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39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Fremstillingspris pr. </a:t>
            </a:r>
            <a:r>
              <a:rPr lang="da-DK" sz="1400" b="0" i="1" dirty="0" smtClean="0"/>
              <a:t>kg </a:t>
            </a:r>
            <a:r>
              <a:rPr lang="da-DK" sz="1400" b="0" i="1" dirty="0"/>
              <a:t>smågris i forhold til antal årssøer </a:t>
            </a:r>
            <a:r>
              <a:rPr lang="da-DK" sz="1400" b="0" i="1" dirty="0" smtClean="0"/>
              <a:t> - 30 kg produktion (24-25 </a:t>
            </a:r>
            <a:r>
              <a:rPr lang="da-DK" sz="1400" b="0" i="1" dirty="0"/>
              <a:t>bedrifter i hver gruppe)</a:t>
            </a:r>
            <a:endParaRPr lang="da-DK" sz="1400" dirty="0"/>
          </a:p>
        </p:txBody>
      </p:sp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897768"/>
              </p:ext>
            </p:extLst>
          </p:nvPr>
        </p:nvGraphicFramePr>
        <p:xfrm>
          <a:off x="755576" y="764704"/>
          <a:ext cx="7631906" cy="49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2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Årets resultat pr. årsso i forhold til antal </a:t>
            </a:r>
            <a:r>
              <a:rPr lang="da-DK" sz="1400" b="0" i="1" dirty="0" smtClean="0"/>
              <a:t>årssøer </a:t>
            </a:r>
            <a:r>
              <a:rPr lang="da-DK" sz="1400" b="0" i="1" dirty="0"/>
              <a:t>- </a:t>
            </a:r>
            <a:r>
              <a:rPr lang="da-DK" sz="1400" b="0" i="1" dirty="0" smtClean="0"/>
              <a:t>30 kg produktion </a:t>
            </a:r>
            <a:r>
              <a:rPr lang="da-DK" sz="1400" b="0" i="1" dirty="0"/>
              <a:t>(24-25 bedrifter i hver gruppe)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175035"/>
              </p:ext>
            </p:extLst>
          </p:nvPr>
        </p:nvGraphicFramePr>
        <p:xfrm>
          <a:off x="755576" y="764704"/>
          <a:ext cx="7631906" cy="49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95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foderomkostninger sohold med </a:t>
            </a:r>
            <a:r>
              <a:rPr lang="da-DK" sz="1400" b="0" i="1" dirty="0" smtClean="0"/>
              <a:t>30 </a:t>
            </a:r>
            <a:r>
              <a:rPr lang="da-DK" sz="1400" b="0" i="1" dirty="0"/>
              <a:t>kg grise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522934"/>
              </p:ext>
            </p:extLst>
          </p:nvPr>
        </p:nvGraphicFramePr>
        <p:xfrm>
          <a:off x="395536" y="908720"/>
          <a:ext cx="82962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5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</a:t>
            </a:r>
            <a:r>
              <a:rPr lang="da-DK" sz="1400" b="0" i="1" dirty="0" smtClean="0"/>
              <a:t>arbejdsomkostninger </a:t>
            </a:r>
            <a:r>
              <a:rPr lang="da-DK" sz="1400" b="0" i="1" dirty="0"/>
              <a:t>sohold med 30 kg grise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064270"/>
              </p:ext>
            </p:extLst>
          </p:nvPr>
        </p:nvGraphicFramePr>
        <p:xfrm>
          <a:off x="395536" y="908720"/>
          <a:ext cx="82962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0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</a:t>
            </a:r>
            <a:r>
              <a:rPr lang="da-DK" sz="1400" b="0" i="1" dirty="0" smtClean="0"/>
              <a:t>energiomkostninger </a:t>
            </a:r>
            <a:r>
              <a:rPr lang="da-DK" sz="1400" b="0" i="1" dirty="0"/>
              <a:t>sohold med 30 kg grise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231551"/>
              </p:ext>
            </p:extLst>
          </p:nvPr>
        </p:nvGraphicFramePr>
        <p:xfrm>
          <a:off x="395536" y="908720"/>
          <a:ext cx="82962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2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Fordeling af omkostninger og indtægter for </a:t>
            </a:r>
            <a:r>
              <a:rPr lang="da-DK" sz="1400" b="0" i="1" dirty="0" smtClean="0"/>
              <a:t>slagtesvin</a:t>
            </a:r>
            <a:endParaRPr lang="da-DK" sz="1400" b="0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321223"/>
              </p:ext>
            </p:extLst>
          </p:nvPr>
        </p:nvGraphicFramePr>
        <p:xfrm>
          <a:off x="366712" y="671512"/>
          <a:ext cx="8410575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8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Brug af figurer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90970"/>
          </a:xfrm>
        </p:spPr>
        <p:txBody>
          <a:bodyPr/>
          <a:lstStyle/>
          <a:p>
            <a:r>
              <a:rPr lang="da-DK" sz="2400" b="0" dirty="0"/>
              <a:t>Nedenstående er der en række udvalgte figurer baseret på datasættet bag Business Check Svin </a:t>
            </a:r>
            <a:r>
              <a:rPr lang="da-DK" sz="2400" b="0" dirty="0" smtClean="0"/>
              <a:t>2013.</a:t>
            </a:r>
          </a:p>
          <a:p>
            <a:endParaRPr lang="da-DK" sz="2400" b="0" dirty="0"/>
          </a:p>
          <a:p>
            <a:r>
              <a:rPr lang="da-DK" sz="2400" b="0" dirty="0" smtClean="0"/>
              <a:t>Figurerne </a:t>
            </a:r>
            <a:r>
              <a:rPr lang="da-DK" sz="2400" b="0" dirty="0"/>
              <a:t>viser sammensætning og spredning i fremstillingspris og udvalgte omkostninger for smågriseproduktion og slagtesvineproduktion, samt størrelsesøkonomi i forhold til fremstillingspris og årets resultat.</a:t>
            </a:r>
          </a:p>
          <a:p>
            <a:endParaRPr lang="da-DK" sz="2400" b="0" dirty="0"/>
          </a:p>
          <a:p>
            <a:r>
              <a:rPr lang="da-DK" sz="2400" b="0" dirty="0"/>
              <a:t>Figurerne er til fri afbenyttelse, husk at angive ”</a:t>
            </a:r>
            <a:r>
              <a:rPr lang="da-DK" sz="2400" b="0" i="1" dirty="0"/>
              <a:t>Business Check Svin 2013, Videncenter for Svineproduktion</a:t>
            </a:r>
            <a:r>
              <a:rPr lang="da-DK" sz="2400" b="0" dirty="0"/>
              <a:t>” som kilde.</a:t>
            </a:r>
          </a:p>
          <a:p>
            <a:endParaRPr lang="da-DK" sz="2400" b="0" dirty="0" smtClean="0"/>
          </a:p>
          <a:p>
            <a:r>
              <a:rPr lang="da-DK" sz="2400" b="0" dirty="0" smtClean="0"/>
              <a:t>Bemærk at der i PowerPoint diasshow er problemer med at vise at linjer er stiplede. Indsættes figuren i PP som billede vises de stiplede linjer.</a:t>
            </a:r>
            <a:endParaRPr lang="da-DK" sz="2400" b="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15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Hovedelementerne i fremstillingsprisen på </a:t>
            </a:r>
            <a:r>
              <a:rPr lang="da-DK" sz="1400" b="0" i="1" dirty="0" smtClean="0"/>
              <a:t>slagtesvin</a:t>
            </a:r>
            <a:endParaRPr lang="da-DK" sz="1400" b="0" i="1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868480"/>
              </p:ext>
            </p:extLst>
          </p:nvPr>
        </p:nvGraphicFramePr>
        <p:xfrm>
          <a:off x="611560" y="980728"/>
          <a:ext cx="79200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19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Fordeling af omkostninger og indtægter for </a:t>
            </a:r>
            <a:r>
              <a:rPr lang="da-DK" sz="1400" b="0" i="1" dirty="0" smtClean="0"/>
              <a:t>slagtesvin</a:t>
            </a:r>
            <a:endParaRPr lang="da-DK" sz="1400" b="0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/>
        </p:nvGraphicFramePr>
        <p:xfrm>
          <a:off x="433800" y="1002600"/>
          <a:ext cx="8276400" cy="48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4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Hovedelementerne i fremstillingsprisen på </a:t>
            </a:r>
            <a:r>
              <a:rPr lang="da-DK" sz="1400" b="0" i="1" dirty="0" smtClean="0"/>
              <a:t>slagtesvin – de bedste og resten</a:t>
            </a:r>
            <a:endParaRPr lang="da-DK" sz="1400" b="0" i="1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815190"/>
              </p:ext>
            </p:extLst>
          </p:nvPr>
        </p:nvGraphicFramePr>
        <p:xfrm>
          <a:off x="611560" y="980728"/>
          <a:ext cx="79200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15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fremstillingsprisen for </a:t>
            </a:r>
            <a:r>
              <a:rPr lang="da-DK" sz="1400" b="0" i="1" dirty="0" smtClean="0"/>
              <a:t>slagtesvin</a:t>
            </a:r>
            <a:endParaRPr lang="da-DK" sz="14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014440"/>
              </p:ext>
            </p:extLst>
          </p:nvPr>
        </p:nvGraphicFramePr>
        <p:xfrm>
          <a:off x="899592" y="908720"/>
          <a:ext cx="678180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3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Fremstillingspris pr. </a:t>
            </a:r>
            <a:r>
              <a:rPr lang="da-DK" sz="1400" b="0" i="1" dirty="0" smtClean="0"/>
              <a:t>kg slagtevægt i </a:t>
            </a:r>
            <a:r>
              <a:rPr lang="da-DK" sz="1400" b="0" i="1" dirty="0"/>
              <a:t>forhold til antal </a:t>
            </a:r>
            <a:r>
              <a:rPr lang="da-DK" sz="1400" b="0" i="1" dirty="0" smtClean="0"/>
              <a:t>producerede slagtesvin (28-30 </a:t>
            </a:r>
            <a:r>
              <a:rPr lang="da-DK" sz="1400" b="0" i="1" dirty="0"/>
              <a:t>bedrifter i hver gruppe)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576816"/>
              </p:ext>
            </p:extLst>
          </p:nvPr>
        </p:nvGraphicFramePr>
        <p:xfrm>
          <a:off x="755576" y="836712"/>
          <a:ext cx="7631906" cy="49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54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 smtClean="0"/>
              <a:t>Årets resultat </a:t>
            </a:r>
            <a:r>
              <a:rPr lang="da-DK" sz="1400" b="0" i="1" dirty="0"/>
              <a:t>pr. slagtesvin i forhold til antal producerede slagtesvin (28-30 bedrifter i hver gruppe)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565638"/>
              </p:ext>
            </p:extLst>
          </p:nvPr>
        </p:nvGraphicFramePr>
        <p:xfrm>
          <a:off x="755576" y="836712"/>
          <a:ext cx="7631906" cy="49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15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foderomkostninger </a:t>
            </a:r>
            <a:r>
              <a:rPr lang="da-DK" sz="1400" b="0" i="1" dirty="0" smtClean="0"/>
              <a:t>slagtesvin</a:t>
            </a:r>
            <a:endParaRPr lang="da-DK" sz="1400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848106"/>
              </p:ext>
            </p:extLst>
          </p:nvPr>
        </p:nvGraphicFramePr>
        <p:xfrm>
          <a:off x="395536" y="908720"/>
          <a:ext cx="8298000" cy="48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1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</a:t>
            </a:r>
            <a:r>
              <a:rPr lang="da-DK" sz="1400" b="0" i="1" dirty="0" smtClean="0"/>
              <a:t>arbejdsomkostninger slagtesvin</a:t>
            </a:r>
            <a:endParaRPr lang="da-DK" sz="14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91140"/>
              </p:ext>
            </p:extLst>
          </p:nvPr>
        </p:nvGraphicFramePr>
        <p:xfrm>
          <a:off x="395536" y="908720"/>
          <a:ext cx="8298000" cy="48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1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Slagtesvin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850900" y="893906"/>
            <a:ext cx="8113588" cy="5055374"/>
          </a:xfrm>
        </p:spPr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</a:t>
            </a:r>
            <a:r>
              <a:rPr lang="da-DK" sz="1400" b="0" i="1" dirty="0" smtClean="0"/>
              <a:t>energiomkostninger slagtesvin</a:t>
            </a:r>
            <a:endParaRPr lang="da-DK" sz="1400" dirty="0"/>
          </a:p>
        </p:txBody>
      </p:sp>
      <p:graphicFrame>
        <p:nvGraphicFramePr>
          <p:cNvPr id="13" name="Diagra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472519"/>
              </p:ext>
            </p:extLst>
          </p:nvPr>
        </p:nvGraphicFramePr>
        <p:xfrm>
          <a:off x="395536" y="908720"/>
          <a:ext cx="8298000" cy="48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57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7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 smtClean="0"/>
              <a:t>Fordeling </a:t>
            </a:r>
            <a:r>
              <a:rPr lang="da-DK" sz="1400" b="0" i="1" dirty="0"/>
              <a:t>af omkostninger og indtægter </a:t>
            </a:r>
            <a:r>
              <a:rPr lang="da-DK" sz="1400" b="0" i="1" dirty="0" smtClean="0"/>
              <a:t>for sohold med 7 kg grise</a:t>
            </a:r>
            <a:endParaRPr lang="da-DK" sz="1400" b="0" dirty="0"/>
          </a:p>
          <a:p>
            <a:endParaRPr lang="da-DK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210510"/>
              </p:ext>
            </p:extLst>
          </p:nvPr>
        </p:nvGraphicFramePr>
        <p:xfrm>
          <a:off x="827584" y="1052736"/>
          <a:ext cx="6082828" cy="468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74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7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Hovedelementerne i fremstillingsprisen på smågrise </a:t>
            </a:r>
            <a:r>
              <a:rPr lang="da-DK" sz="1400" b="0" i="1" dirty="0" smtClean="0"/>
              <a:t> for sohold </a:t>
            </a:r>
            <a:r>
              <a:rPr lang="da-DK" sz="1400" b="0" i="1" dirty="0"/>
              <a:t>med 7 kg grise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234467"/>
              </p:ext>
            </p:extLst>
          </p:nvPr>
        </p:nvGraphicFramePr>
        <p:xfrm>
          <a:off x="899592" y="908720"/>
          <a:ext cx="5544616" cy="4866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1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7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fremstillingsprisen for sohold med 7 kg grise</a:t>
            </a:r>
            <a:endParaRPr lang="da-DK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449182"/>
              </p:ext>
            </p:extLst>
          </p:nvPr>
        </p:nvGraphicFramePr>
        <p:xfrm>
          <a:off x="827584" y="908720"/>
          <a:ext cx="678180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7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foderomkostninger </a:t>
            </a:r>
            <a:r>
              <a:rPr lang="da-DK" sz="1400" b="0" i="1" dirty="0" smtClean="0"/>
              <a:t>sohold med </a:t>
            </a:r>
            <a:r>
              <a:rPr lang="da-DK" sz="1400" b="0" i="1" dirty="0"/>
              <a:t>7 kg grise</a:t>
            </a:r>
            <a:endParaRPr lang="da-DK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705871"/>
              </p:ext>
            </p:extLst>
          </p:nvPr>
        </p:nvGraphicFramePr>
        <p:xfrm>
          <a:off x="395536" y="908720"/>
          <a:ext cx="82962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2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7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</a:t>
            </a:r>
            <a:r>
              <a:rPr lang="da-DK" sz="1400" b="0" i="1" dirty="0" smtClean="0"/>
              <a:t>arbejdsomkostninger </a:t>
            </a:r>
            <a:r>
              <a:rPr lang="da-DK" sz="1400" b="0" i="1" dirty="0"/>
              <a:t>sohold med 7 kg grise</a:t>
            </a:r>
            <a:endParaRPr lang="da-DK" sz="1400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657290"/>
              </p:ext>
            </p:extLst>
          </p:nvPr>
        </p:nvGraphicFramePr>
        <p:xfrm>
          <a:off x="395536" y="908720"/>
          <a:ext cx="82962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2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7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Spredning i e</a:t>
            </a:r>
            <a:r>
              <a:rPr lang="da-DK" sz="1400" b="0" i="1" dirty="0" smtClean="0"/>
              <a:t>nergiomkostninger </a:t>
            </a:r>
            <a:r>
              <a:rPr lang="da-DK" sz="1400" b="0" i="1" dirty="0"/>
              <a:t>sohold med 7 kg grise</a:t>
            </a:r>
            <a:endParaRPr lang="da-DK" sz="1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83618"/>
              </p:ext>
            </p:extLst>
          </p:nvPr>
        </p:nvGraphicFramePr>
        <p:xfrm>
          <a:off x="395536" y="908720"/>
          <a:ext cx="82962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6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Sohold 30 kg</a:t>
            </a:r>
            <a:endParaRPr lang="da-DK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endParaRPr lang="da-DK" sz="1400" b="0" i="1" dirty="0"/>
          </a:p>
          <a:p>
            <a:pPr marL="0" indent="0">
              <a:buNone/>
            </a:pPr>
            <a:endParaRPr lang="da-DK" sz="1400" b="0" i="1" dirty="0" smtClean="0"/>
          </a:p>
          <a:p>
            <a:pPr marL="0" indent="0">
              <a:buNone/>
            </a:pPr>
            <a:r>
              <a:rPr lang="da-DK" sz="1400" b="0" i="1" dirty="0"/>
              <a:t>Fordeling af omkostninger og indtægter for sohold med </a:t>
            </a:r>
            <a:r>
              <a:rPr lang="da-DK" sz="1400" b="0" i="1" dirty="0" smtClean="0"/>
              <a:t>30 kg grise</a:t>
            </a:r>
            <a:endParaRPr lang="da-DK" dirty="0"/>
          </a:p>
        </p:txBody>
      </p:sp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992420"/>
              </p:ext>
            </p:extLst>
          </p:nvPr>
        </p:nvGraphicFramePr>
        <p:xfrm>
          <a:off x="467544" y="836712"/>
          <a:ext cx="8277225" cy="485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92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SP_skabelon_logo_distriksmidler">
  <a:themeElements>
    <a:clrScheme name="Landbrug og Fødevarer">
      <a:dk1>
        <a:srgbClr val="191919"/>
      </a:dk1>
      <a:lt1>
        <a:srgbClr val="FFFFFF"/>
      </a:lt1>
      <a:dk2>
        <a:srgbClr val="191919"/>
      </a:dk2>
      <a:lt2>
        <a:srgbClr val="FDFDFD"/>
      </a:lt2>
      <a:accent1>
        <a:srgbClr val="4E808D"/>
      </a:accent1>
      <a:accent2>
        <a:srgbClr val="7DA3AD"/>
      </a:accent2>
      <a:accent3>
        <a:srgbClr val="9DDCF9"/>
      </a:accent3>
      <a:accent4>
        <a:srgbClr val="4F734A"/>
      </a:accent4>
      <a:accent5>
        <a:srgbClr val="7C9877"/>
      </a:accent5>
      <a:accent6>
        <a:srgbClr val="B4C5B0"/>
      </a:accent6>
      <a:hlink>
        <a:srgbClr val="0000FF"/>
      </a:hlink>
      <a:folHlink>
        <a:srgbClr val="800080"/>
      </a:folHlink>
    </a:clrScheme>
    <a:fontScheme name="1_Teks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76471"/>
        </a:solidFill>
        <a:ln w="12700" cap="flat" cmpd="sng" algn="ctr">
          <a:solidFill>
            <a:srgbClr val="07647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36000" rIns="7200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defRPr sz="2000" b="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9C508715EC0240B6FF02534FDBC3B9" ma:contentTypeVersion="1" ma:contentTypeDescription="Opret et nyt dokument." ma:contentTypeScope="" ma:versionID="fa2efe250a068b72d39c96298188c43c">
  <xsd:schema xmlns:xsd="http://www.w3.org/2001/XMLSchema" xmlns:xs="http://www.w3.org/2001/XMLSchema" xmlns:p="http://schemas.microsoft.com/office/2006/metadata/properties" xmlns:ns2="95205d42-89eb-43c3-ae46-3fd3b7e1c958" xmlns:ns3="6da6f78b-7c62-4b70-9e02-5c1ec2764342" targetNamespace="http://schemas.microsoft.com/office/2006/metadata/properties" ma:root="true" ma:fieldsID="49b1f955d060890eb5089f26c6ae79e0" ns2:_="" ns3:_="">
    <xsd:import namespace="95205d42-89eb-43c3-ae46-3fd3b7e1c958"/>
    <xsd:import namespace="6da6f78b-7c62-4b70-9e02-5c1ec276434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Wise.TestNumber" minOccurs="0"/>
                <xsd:element ref="ns3:DocuWise.Ended" minOccurs="0"/>
                <xsd:element ref="ns3:DocuWise.CHRNumber" minOccurs="0"/>
                <xsd:element ref="ns3:DocuWise.Legacy.Department" minOccurs="0"/>
                <xsd:element ref="ns3:DocuWise.Legacy.CreatedByEmail" minOccurs="0"/>
                <xsd:element ref="ns3:DocuWise.Legacy.CreatedByName" minOccurs="0"/>
                <xsd:element ref="ns3:DocuWise.Legacy.CaseWorkerEmail" minOccurs="0"/>
                <xsd:element ref="ns3:DocuWise.Legacy.CaseWorkerName" minOccurs="0"/>
                <xsd:element ref="ns3:DocuWise.Company" minOccurs="0"/>
                <xsd:element ref="ns3:DocuWise.CompanyText" minOccurs="0"/>
                <xsd:element ref="ns3:DocuWise.JobDescription" minOccurs="0"/>
                <xsd:element ref="ns3:DocuWise.Received" minOccurs="0"/>
                <xsd:element ref="ns3:Docuwise.Number" minOccurs="0"/>
                <xsd:element ref="ns3:DocuWise.Person" minOccurs="0"/>
                <xsd:element ref="ns3:DocuWise.PersonText" minOccurs="0"/>
                <xsd:element ref="ns3:DocuWise.Project" minOccurs="0"/>
                <xsd:element ref="ns3:DocuWise.CaseWorker" minOccurs="0"/>
                <xsd:element ref="ns3:DocuWise.Language" minOccurs="0"/>
                <xsd:element ref="ns3:DocuWise.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05d42-89eb-43c3-ae46-3fd3b7e1c9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6f78b-7c62-4b70-9e02-5c1ec2764342" elementFormDefault="qualified">
    <xsd:import namespace="http://schemas.microsoft.com/office/2006/documentManagement/types"/>
    <xsd:import namespace="http://schemas.microsoft.com/office/infopath/2007/PartnerControls"/>
    <xsd:element name="DocuWise.TestNumber" ma:index="11" nillable="true" ma:displayName="Afprøvningsnummer" ma:internalName="DocuWise_x002e_TestNumber">
      <xsd:simpleType>
        <xsd:restriction base="dms:Text">
          <xsd:maxLength value="255"/>
        </xsd:restriction>
      </xsd:simpleType>
    </xsd:element>
    <xsd:element name="DocuWise.Ended" ma:index="12" nillable="true" ma:displayName="Afsluttet" ma:default="0" ma:internalName="Docuwise_x002e_Ended">
      <xsd:simpleType>
        <xsd:restriction base="dms:Boolean"/>
      </xsd:simpleType>
    </xsd:element>
    <xsd:element name="DocuWise.CHRNumber" ma:index="13" nillable="true" ma:displayName="CHR nummer" ma:internalName="DocuWise_x002e_CHRNumber">
      <xsd:simpleType>
        <xsd:restriction base="dms:Text">
          <xsd:maxLength value="255"/>
        </xsd:restriction>
      </xsd:simpleType>
    </xsd:element>
    <xsd:element name="DocuWise.Legacy.Department" ma:index="14" nillable="true" ma:displayName="DW Afdeling" ma:internalName="Docuwise_x002e_Legacy_x002e_Department">
      <xsd:simpleType>
        <xsd:restriction base="dms:Text">
          <xsd:maxLength value="255"/>
        </xsd:restriction>
      </xsd:simpleType>
    </xsd:element>
    <xsd:element name="DocuWise.Legacy.CreatedByEmail" ma:index="15" nillable="true" ma:displayName="DW Oprettet af emailadresse" ma:internalName="Docuwise_x002e_Legacy_x002e_CreatedByEmail">
      <xsd:simpleType>
        <xsd:restriction base="dms:Text">
          <xsd:maxLength value="255"/>
        </xsd:restriction>
      </xsd:simpleType>
    </xsd:element>
    <xsd:element name="DocuWise.Legacy.CreatedByName" ma:index="16" nillable="true" ma:displayName="DW Oprettet af navn" ma:internalName="Docuwise_x002e_Legacy_x002e_CreatedByName">
      <xsd:simpleType>
        <xsd:restriction base="dms:Text">
          <xsd:maxLength value="255"/>
        </xsd:restriction>
      </xsd:simpleType>
    </xsd:element>
    <xsd:element name="DocuWise.Legacy.CaseWorkerEmail" ma:index="17" nillable="true" ma:displayName="DW Sagsbehandler emailadresse" ma:internalName="Docuwise_x002e_Legacy_x002e_CaseWorkerEmail">
      <xsd:simpleType>
        <xsd:restriction base="dms:Text">
          <xsd:maxLength value="255"/>
        </xsd:restriction>
      </xsd:simpleType>
    </xsd:element>
    <xsd:element name="DocuWise.Legacy.CaseWorkerName" ma:index="18" nillable="true" ma:displayName="DW Sagsbehandler navn" ma:internalName="Docuwise_x002e_Legacy_x002e_CaseWorkerName">
      <xsd:simpleType>
        <xsd:restriction base="dms:Text">
          <xsd:maxLength value="255"/>
        </xsd:restriction>
      </xsd:simpleType>
    </xsd:element>
    <xsd:element name="DocuWise.Company" ma:index="20" nillable="true" ma:displayName="Firma" ma:internalName="Docuwise_x002e_Company">
      <xsd:simpleType>
        <xsd:restriction base="dms:Text">
          <xsd:maxLength value="255"/>
        </xsd:restriction>
      </xsd:simpleType>
    </xsd:element>
    <xsd:element name="DocuWise.CompanyText" ma:index="21" nillable="true" ma:displayName="Firma tekst" ma:internalName="Docuwise_x002e_CompanyText">
      <xsd:simpleType>
        <xsd:restriction base="dms:Text">
          <xsd:maxLength value="255"/>
        </xsd:restriction>
      </xsd:simpleType>
    </xsd:element>
    <xsd:element name="DocuWise.JobDescription" ma:index="22" nillable="true" ma:displayName="Job beskrivelse" ma:internalName="DocuWise_x002e_JobDescription">
      <xsd:simpleType>
        <xsd:restriction base="dms:Text">
          <xsd:maxLength value="255"/>
        </xsd:restriction>
      </xsd:simpleType>
    </xsd:element>
    <xsd:element name="DocuWise.Received" ma:index="23" nillable="true" ma:displayName="Modtaget" ma:default="0" ma:internalName="Docuwise_x002e_Received">
      <xsd:simpleType>
        <xsd:restriction base="dms:Boolean"/>
      </xsd:simpleType>
    </xsd:element>
    <xsd:element name="Docuwise.Number" ma:index="24" nillable="true" ma:displayName="Nummer" ma:decimals="0" ma:internalName="DocuWise_x002e_Number" ma:readOnly="false" ma:percentage="FALSE">
      <xsd:simpleType>
        <xsd:restriction base="dms:Number"/>
      </xsd:simpleType>
    </xsd:element>
    <xsd:element name="DocuWise.Person" ma:index="25" nillable="true" ma:displayName="Person" ma:internalName="Docuwise_x002e_Person">
      <xsd:simpleType>
        <xsd:restriction base="dms:Text">
          <xsd:maxLength value="255"/>
        </xsd:restriction>
      </xsd:simpleType>
    </xsd:element>
    <xsd:element name="DocuWise.PersonText" ma:index="26" nillable="true" ma:displayName="Person tekst" ma:internalName="Docuwise_x002e_PersonText">
      <xsd:simpleType>
        <xsd:restriction base="dms:Text">
          <xsd:maxLength value="255"/>
        </xsd:restriction>
      </xsd:simpleType>
    </xsd:element>
    <xsd:element name="DocuWise.Project" ma:index="27" nillable="true" ma:displayName="Projekt" ma:internalName="DocuWise_x002e_Project">
      <xsd:simpleType>
        <xsd:restriction base="dms:Text">
          <xsd:maxLength value="255"/>
        </xsd:restriction>
      </xsd:simpleType>
    </xsd:element>
    <xsd:element name="DocuWise.CaseWorker" ma:index="28" nillable="true" ma:displayName="Sagsbehandler" ma:list="UserInfo" ma:internalName="DocuWise_x002e_CaseWorker" ma:showField="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Wise.Language" ma:index="29" nillable="true" ma:displayName="Sprog" ma:internalName="DocuWise_x002e_Language">
      <xsd:simpleType>
        <xsd:restriction base="dms:Text">
          <xsd:maxLength value="255"/>
        </xsd:restriction>
      </xsd:simpleType>
    </xsd:element>
    <xsd:element name="DocuWise.Type" ma:index="30" nillable="true" ma:displayName="Type" ma:internalName="Docuwise_x002e_Typ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displayName="Titel"/>
        <xsd:element ref="dc:subject" minOccurs="0" maxOccurs="1" ma:index="19" ma:displayName="Emne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Wise.CaseWorker xmlns="6da6f78b-7c62-4b70-9e02-5c1ec2764342">
      <UserInfo>
        <DisplayName/>
        <AccountId xsi:nil="true"/>
        <AccountType/>
      </UserInfo>
    </DocuWise.CaseWorker>
    <DocuWise.Company xmlns="6da6f78b-7c62-4b70-9e02-5c1ec2764342" xsi:nil="true"/>
    <DocuWise.Legacy.CreatedByEmail xmlns="6da6f78b-7c62-4b70-9e02-5c1ec2764342" xsi:nil="true"/>
    <DocuWise.Legacy.CreatedByName xmlns="6da6f78b-7c62-4b70-9e02-5c1ec2764342" xsi:nil="true"/>
    <DocuWise.Person xmlns="6da6f78b-7c62-4b70-9e02-5c1ec2764342" xsi:nil="true"/>
    <DocuWise.Ended xmlns="6da6f78b-7c62-4b70-9e02-5c1ec2764342">false</DocuWise.Ended>
    <DocuWise.CHRNumber xmlns="6da6f78b-7c62-4b70-9e02-5c1ec2764342" xsi:nil="true"/>
    <DocuWise.Legacy.CaseWorkerName xmlns="6da6f78b-7c62-4b70-9e02-5c1ec2764342" xsi:nil="true"/>
    <DocuWise.Received xmlns="6da6f78b-7c62-4b70-9e02-5c1ec2764342">false</DocuWise.Received>
    <DocuWise.Legacy.CaseWorkerEmail xmlns="6da6f78b-7c62-4b70-9e02-5c1ec2764342" xsi:nil="true"/>
    <DocuWise.JobDescription xmlns="6da6f78b-7c62-4b70-9e02-5c1ec2764342" xsi:nil="true"/>
    <DocuWise.Project xmlns="6da6f78b-7c62-4b70-9e02-5c1ec2764342" xsi:nil="true"/>
    <DocuWise.Type xmlns="6da6f78b-7c62-4b70-9e02-5c1ec2764342" xsi:nil="true"/>
    <DocuWise.Language xmlns="6da6f78b-7c62-4b70-9e02-5c1ec2764342" xsi:nil="true"/>
    <DocuWise.CompanyText xmlns="6da6f78b-7c62-4b70-9e02-5c1ec2764342" xsi:nil="true"/>
    <Docuwise.Number xmlns="6da6f78b-7c62-4b70-9e02-5c1ec2764342" xsi:nil="true"/>
    <DocuWise.PersonText xmlns="6da6f78b-7c62-4b70-9e02-5c1ec2764342" xsi:nil="true"/>
    <DocuWise.TestNumber xmlns="6da6f78b-7c62-4b70-9e02-5c1ec2764342" xsi:nil="true"/>
    <DocuWise.Legacy.Department xmlns="6da6f78b-7c62-4b70-9e02-5c1ec2764342" xsi:nil="true"/>
    <_dlc_DocId xmlns="95205d42-89eb-43c3-ae46-3fd3b7e1c958">LFID-131-23672</_dlc_DocId>
    <_dlc_DocIdUrl xmlns="95205d42-89eb-43c3-ae46-3fd3b7e1c958">
      <Url>http://lf-docuwise/vsp/vspaktivteter/_layouts/DocIdRedir.aspx?ID=LFID-131-23672</Url>
      <Description>LFID-131-23672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DE6289-7B04-43D1-BE39-5656E6EDF73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5E1C12F-FDBE-4619-B39A-68FD0AA95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205d42-89eb-43c3-ae46-3fd3b7e1c958"/>
    <ds:schemaRef ds:uri="6da6f78b-7c62-4b70-9e02-5c1ec2764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63E68A-8A6D-4166-B22F-BDAC0769C327}">
  <ds:schemaRefs>
    <ds:schemaRef ds:uri="http://purl.org/dc/dcmitype/"/>
    <ds:schemaRef ds:uri="95205d42-89eb-43c3-ae46-3fd3b7e1c958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6da6f78b-7c62-4b70-9e02-5c1ec2764342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9A52606-EA6D-4466-B497-F6347363AC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VSP_skabelon_logo_distriksmidler</Template>
  <TotalTime>271</TotalTime>
  <Words>741</Words>
  <Application>Microsoft Office PowerPoint</Application>
  <PresentationFormat>Skærmshow (4:3)</PresentationFormat>
  <Paragraphs>617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VSP_skabelon_logo_distriksmidler</vt:lpstr>
      <vt:lpstr>Figurer – Business Check Svin 2013</vt:lpstr>
      <vt:lpstr>Brug af figurer</vt:lpstr>
      <vt:lpstr>Sohold 7 kg</vt:lpstr>
      <vt:lpstr>Sohold 7 kg</vt:lpstr>
      <vt:lpstr>Sohold 7 kg</vt:lpstr>
      <vt:lpstr>Sohold 7 kg</vt:lpstr>
      <vt:lpstr>Sohold 7 kg</vt:lpstr>
      <vt:lpstr>Sohold 7 kg</vt:lpstr>
      <vt:lpstr>Sohold 30 kg</vt:lpstr>
      <vt:lpstr>Sohold 30 kg</vt:lpstr>
      <vt:lpstr>Sohold 30 kg</vt:lpstr>
      <vt:lpstr>Sohold 30 kg</vt:lpstr>
      <vt:lpstr>Sohold 30 kg</vt:lpstr>
      <vt:lpstr>Sohold 30 kg</vt:lpstr>
      <vt:lpstr>Sohold 30 kg</vt:lpstr>
      <vt:lpstr>Sohold 30 kg</vt:lpstr>
      <vt:lpstr>Sohold 30 kg</vt:lpstr>
      <vt:lpstr>Sohold 30 kg</vt:lpstr>
      <vt:lpstr>Slagtesvin</vt:lpstr>
      <vt:lpstr>Slagtesvin</vt:lpstr>
      <vt:lpstr>Slagtesvin</vt:lpstr>
      <vt:lpstr>Slagtesvin</vt:lpstr>
      <vt:lpstr>Slagtesvin</vt:lpstr>
      <vt:lpstr>Slagtesvin</vt:lpstr>
      <vt:lpstr>Slagtesvin</vt:lpstr>
      <vt:lpstr>Slagtesvin</vt:lpstr>
      <vt:lpstr>Slagtesvin</vt:lpstr>
      <vt:lpstr>Slagtesvin</vt:lpstr>
    </vt:vector>
  </TitlesOfParts>
  <Company>Videncentret for Landbrug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- Business Check Svin 2013</dc:title>
  <dc:subject>produktionsøkonomi økonomi driftsøkonomi benchmarking</dc:subject>
  <dc:creator>Brian Oster Hansen</dc:creator>
  <cp:lastModifiedBy>Linda Brix</cp:lastModifiedBy>
  <cp:revision>30</cp:revision>
  <dcterms:created xsi:type="dcterms:W3CDTF">2014-05-27T08:38:23Z</dcterms:created>
  <dcterms:modified xsi:type="dcterms:W3CDTF">2015-05-30T14:49:31Z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0x010100E79C508715EC0240B6FF02534FDBC3B9</vt:lpwstr>
  </property>
  <property fmtid="{D5CDD505-2E9C-101B-9397-08002B2CF9AE}" pid="4" name="_dlc_DocIdItemGuid">
    <vt:lpwstr>088c1fc1-60a8-4c71-bb6d-8ec04cc5df4f</vt:lpwstr>
  </property>
</Properties>
</file>